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723" r:id="rId10"/>
    <p:sldId id="326" r:id="rId11"/>
    <p:sldId id="327" r:id="rId12"/>
    <p:sldId id="263" r:id="rId13"/>
    <p:sldId id="328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369" r:id="rId24"/>
    <p:sldId id="273" r:id="rId25"/>
    <p:sldId id="274" r:id="rId26"/>
    <p:sldId id="363" r:id="rId27"/>
    <p:sldId id="275" r:id="rId28"/>
    <p:sldId id="276" r:id="rId29"/>
    <p:sldId id="362" r:id="rId30"/>
    <p:sldId id="370" r:id="rId31"/>
    <p:sldId id="277" r:id="rId32"/>
    <p:sldId id="278" r:id="rId33"/>
    <p:sldId id="279" r:id="rId34"/>
    <p:sldId id="282" r:id="rId35"/>
    <p:sldId id="371" r:id="rId36"/>
    <p:sldId id="365" r:id="rId37"/>
    <p:sldId id="280" r:id="rId38"/>
    <p:sldId id="725" r:id="rId39"/>
    <p:sldId id="283" r:id="rId40"/>
    <p:sldId id="281" r:id="rId41"/>
    <p:sldId id="373" r:id="rId42"/>
    <p:sldId id="724" r:id="rId43"/>
    <p:sldId id="292" r:id="rId44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07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4883.42 7821.01,'13'0,"0"0,-6 0,-7 14,13-14,-13 13,27 7,-20-7,6-6,-13 7,21 12,-8-19,-13 7,13-14,1 13,-14-6,7-7,-7 13,13-13,0 0,-6-7,20-13,-20 20,-7-13,26 13,-26-7,14 7,-7-27,39-6,-46 19,14 14,-14-6,13 6,-13-14,7 14,20-33,-27 19,7-6,6 20,14-47,-27 34,20-7,-20 6,0 1,13 13,7-34,-20 28,14-8,-7-19,6 33,14-47,-20 33,19-6,-19-7,7 7,-1 7,-13-1,13 14,-13-6,7 6,-7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3205.42 4460.01,'7'0,"27"0,-21 0,1 0,-8 0,41 7,34-7,-68 0,34 0,27 13,-7-13,-33 0,-21 0,7 0,-7 0,1 0,-7 0,6 0,14 0,-7 0,34 0,-41 0,47 0,-53 0,7 0,19 0,-19 0,19 0,-20 0,-6 0,20 0,7 0,-21 0,-6 0,6 0,14 0,-20 0,6 0,7 14,-6-14,6 0,7 7,-14-7,7 0,-7 0,34 0,-6 0,-28 0,21 0,-8 0,-19 0,7 0,-1 0,-6 0,6 0,1 0,6 0,13 13,7 0,-33-13,27 0,-1 7,14 7,-13-14,-21 0,21 0,-7 0,-21 0,21 0,-20 0,6 0,1 0,-1 0,-6 0,6 0,1 0,-8 0,8 0,13 0,-21 0,8 0,6 0,-7 13,1-13,-8 0,8 7,13-7,-21 0,8 0,-1 0,-6 0,6 0,1 0,-1 0,7 0,0-14,7 14,-13 0,6 0,0 0,-7 0,1 0,-14 7,6-7,8 0,-1 0,1 0,-8 0,21 0,-7 0,7 0,-7 0,-6 0,6 0,-7 0,7 0,-20-7,14 7,6 0,-7 0,-13-13,14 13,-8 0,8 0,-1-7,1 7,-8 0,21 0,-20 0,6 0,7 0,7 0,-7 0,-6 0,-1 0,-6 0,6 0,14 0,-7 0,0 0,-6 0,-1 14,-6-14,-7 13,13-13,1 0,-1 0,7 0,0 0,7 0,7 0,-21 0,-6 0,20 0,-14 0,-6 0,6 0,1 0,6 0,-7 0,-6 0,6 0,1 0,-1 0,-6 0,6 0,1 0,-14-7,6 7,8 0,-1 0,1 0,-14-13,6 13,-6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9893.42 4420.01,'14'0,"-1"0,-6 0,6 0,-13 14,14-14,-1 0,-13 13,7-13,20 0,-27 13,20-13,-7 0,34 0,-40 0,6 0,21 0,-21 0,1 0,66-20,-73 20,6 0,1-13,-1 13,-6 0,40-7,-34-6,68-1,-1 8,-60 6,1-14,5 14,41-13,-20-7,-33 20,-7-14,6 14,14-13,-21 13,-6-7,47-26,14-14,-41 20,-7 20,1-6,-14-1,6 14,28-47,-21 41,48-82,-34 48,-14 33,-13-6,7 0,-7 6,33-54,-33 48,14 6,13-40,-27 34,20-21,-20 21,0 6,13-6,-13-1,7 1,6 6,1-6,-8 13,8 0,-1 0,-13-13,14 13,-14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10584.4 3716.01,'7'6,"6"-6,-13 7,14 7,-7-1,6-13,-13 7,20 20,-6-27,-1 6,54 41,-54-47,1 14,19-1,-26-6,40 20,-33-27,53 33,-20-6,-34-27,21 7,-21-7,-13 13,13-13,7 14,7-14,-7 6,-6-6,-7 0,6 0,21 0,12-33,22-41,-68 67,13-6,0-1,34-46,-27 26,7-6,-13 33,-14-6,27-27,-21 26,8 8,33-88,40-14,-7-12,-80 106,74-66,-67 66,-7 8,13 6,1-41,-1 41,21-33,-34 26,6-6,8 13,-1-14,1 14,-8 0,-6 7,0-7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10752.4 5138.01,'13'0,"-13"7,14-7,-14 13,7 7,6-20,-13 14,13-1,1-13,-14 7,7-7,-7 13,13 1,7-8,-20 8,14-1,12 0,-6 8,-6-21,-14 13,7-13,6 7,7 6,-6 1,12-1,-19-13,-7 7,14-7,-1 0,-6 0,6 0,0 0,1-14,-7 1,6 13,-13-14,13 14,-6-6,20-8,-20 1,6 6,-13-6,14 13,-1-14,-6 1,26-21,-19 28,-1-21,0 27,-13-7,7 7,-7-13,27-14,-27 20,7 7,6-13,-13-1,14 14,-8-6,-6-8,14 1,12-1,-26 8,7 6,7-14,-1 1,-6-7,6 6,1 14,-14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10444.4 2911.01,'-14'0,"1"0,13 7,-7-1,-6-6,-1 0,-6 14,20-1,-34 0,21-6,0-7,6 0,7 14,-13-14,-21 13,21-13,-21 7,0 6,21-13,6 0,-19 14,-21-14,40 0,-7 0,1 0,0 0,6 0,-7 0,1 0,6 0,-6 0,-7 0,6 0,-19 0,6 0,20 0,-6 0,-34 0,0-7,27 7,6 0,-33-14,27 8,-6 6,19 0,7-14,-14 14,-12-13,19 13,-20-20,20 20,-6-14,-14-6,20 7,-6-1,0-6,6 20,-7-27,1 21,0-8,6-6,7 7,-27-34,27 33,0 8,0-21,0 20,0-6,0-1,0 1,0 6,0-6,0-7,0 6,0 1,7-21,-7 21,13-7,-6 0,-7 6,13 1,1 13,-1-14,-13 8,7 6,6-14,1 14,-8-13,8 13,-1-7,1 7,-8 0,8 0,33-13,-14 13,-19 0,-8 0,68 0,-67 0,6 0,48 6,-41-6,-7 0,1 0,19 7,1 7,-14-14,-7 0,7 13,-6-13,6 0,7 0,6 7,-19-7,-8 0,35 13,-35 0,8-13,-1 0,7 14,41 6,-55-20,8 13,-1-13,21 7,-21 7,-6-14,6 0,7 13,-6-13,-1 13,-6-13,6 7,1-7,-1 14,-6-14,-7 13,13-6,-13 6,14 0,-14-6,0 7,0-1,6 21,-6-14,0-7,0 1,0 19,0-13,0-6,0 6,0-7,0 1,0-1,0-6,0 6,-13-13,0 14,6-8,7 8,-13-14,-1 26,1-19,13 7,-7-14,-6 13,13-6,0 6,-14-13,14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7559.42 5715.01,'7'0,"-7"-14,13 14,1 0,-14-13,13 6,-6 7,6 0,-13-13,14-1,-8 14,21-6,-20 6,6-14,1 14,-1-13,-6 13,-7-14,13 14,1 0,-14-6,6 6,8 0,-1 0,1 0,-14 13,6-13,8 14,-1-1,-6-6,6-7,-13 13,14-13,-14 14,20-8,-7-6,-13 14,20-1,-6-13,-1 13,-6-13,6 0,-13 7,14-7,-1 0,-6 0,6-13,1 13,-14-14,6 14,-6-13,14 13,-1-7,1 7,-14-13,6 13,8 0,-1 0,-13-14,7 14,-7-6,13 6,1 0,-8 0,8 0,-1 0,-13-14,14 14,-8 0,8 0,-1 0,-6 0,6 0,-13 7,14 0,-1-7,-13 13,7 1,6-8,1-6,-14 14,6-14,8 0,-1 0,-6 0,6 0,1-7,-1 7,-6 0,6 0,1 0,-8 0,8 0,-1 0,1 0,-8 0,8 0,-1 0,-6 0,6 0,1 7,-8-7,-6 13,14-13,-1 0,-13 13,14-13,-8 0,8 0,-1 0,-6 0,6 0,1 0,-1-6,-6 6,-7-14,13 14,1 0,-8 0,8-13,-1 13,1 0,-8 0,8 0,-1 0,-6 0,-7 7,13-7,1 0,-8 0,-6-7,14 7,-1 0,-13-7,14 7,-14-13,6 13,-6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3434.42 4568.01,'0'6,"13"-6,-13 7,20 7,-6-14,-14 13,13-13,0 13,-6-13,6 0,1 0,-7 0,6 0,0 0,1 0,-7 0,19-6,-26-8,21 1,-8 13,7-20,-7 20,34-34,-40 34,54-47,-48 34,7-7,7 0,-7-7,40-27,-39 27,-8 7,-6 20,6-13,21-21,-21 7,0 14,1 6,-14-6,33-21,-26 21,20-21,-14 21,7-21,-6 34,-14-6,7-8,6 14,-13-13,0 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3729.42 2891.01,'6'0,"1"0,20 0,-20 0,6-14,47 14,-53 0,54 0,39 0,-86 0,-1 0,54 7,7-7,-67 0,6 0,34 7,20-7,-40 0,-20 0,6 0,14 13,13-13,-6 0,-8 0,-12 0,-7 0,19 0,21 0,-27 0,-6 0,6 0,40 0,-19 0,32 14,-66-14,54 0,-48 0,27 0,21 0,-35 0,-19 0,7 0,19 0,14 0,-27 0,-6 0,-1 0,7 6,7-6,-20 0,19 0,-5 0,-8 0,7 14,47-1,-53-13,19 0,28 13,-48-13,20 7,21-7,-20 14,13-14,-34 0,0 0,-6 0,27 13,-21-13,14 0,7 0,-14 0,13 0,-6 7,-20-7,20 0,-7 0,-7 0,7 0,-6 0,-1 0,7 13,0-13,21 0,-8 0,-13 14,7-14,-20 0,26 0,1 0,6 0,-20 0,-6 0,-8 0,8 0,-1 0,1 0,6 0,-7 0,7 0,-6 0,-1 0,-6 0,20 0,-21 0,8 0,-1 0,7 0,-6 0,-1 0,-6 0,6 0,-13-7,14 7,-8 0,8 0,-14-14,13 14,1-6,-8-8,8 1,-14 6,13-6,-6-1,6 1,1-7,-8 0,8-7,-1 27,-13-20,14 6,-14 1,0 6,0-6,6 13,-6-14,0 8,0-8,0 1,0-1,0 8,0-8,0 1,0 6,0-6,0-1,-13 1,13 6,0-6,-13-1,-1 14,7-6,-6-8,0 14,6-13,-7 13,1 0,-7-7,6-6,-19-1,20 14,6 0,-20-13,14 13,-28-20,28 20,-21-14,21 14,0-6,6 6,-7 0,-19-14,-14 1,13-7,21 20,-34-14,13 14,28 0,6-13,-47 13,33 0,1-7,6 7,-33 0,33 0,-60 0,54 0,-34 0,-20 0,53 0,-19 0,-1 0,21 0,-54 0,53 0,-33 0,14 14,19-14,-19 0,19 0,8 0,-61 13,53-13,1 0,-1 0,-6 0,-47 7,54-7,-1 0,-26 0,13 0,14 0,-21 0,28 0,-41 13,33-13,-19 0,-14 0,0 13,13-13,1 0,-1 0,21 0,-1 0,-6 0,-13 0,-1 0,7 0,21 0,-41 14,13-14,21 0,-1 0,-19 7,26-7,-40 0,20 0,-20 13,41-13,-21 0,20 0,-6 0,-7 0,6 0,-19 0,6 0,-7 0,1 0,13 0,6 0,-13 0,7 0,7 0,-7 0,-1 0,8 0,0 0,-7 0,6 0,1 0,6 0,-6 0,-1 0,1 0,6 0,-6 0,-1 0,8 0,-8 0,1 0,6 0,-6 0,-1 0,1 0,6 0,-6 0,-1 0,14 13,-7-13,-6 0,13 7,-13-7,-1 0,14 14,-6-14,6 13,-14-13,14 13,-13-6,13 7,-7-1,-6 7,13-7,-14-6,14 7,-7-1,7 0,-13-6,13 7,0-1,-13-6,13 20,-14-14,14-6,0 6,-7 0,7-6,0 7,0-1,0-6,0 6,0 1,0-1,0-6,14-7,-1 13,1 1,-8-14,-6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15588.1 7612.06,'7'-7,"7"-7,0 0,7-6,-8 20,29-35,-1-6,-20 41,-7-21,21 0,-1-7,-20 28,-14-13,7 13,7-7,6-21,43-6,-43 13,-20 7,49-7,-1-27,-34 48,-14-14,14 14,-14-14,21 7,-8-7,8-6,-7 20,-7-14,21-7,6-20,-20 41,-14-7,35-28,13-13,-13-1,-29 35,22-6,-14 6,-14 0,7 7,20-7,8-48,-21 55,-7-7,7 1,20-22,-34 28,14 7,-14-14,21-13,13 6,-34 7,28-7,-7-6,-7 20,6-21,15 7,-35 7,28 1,-15 6,8-21,-7 28,7-21,13 1,-6-8,-21 14,7 14,6-21,-6 21,21-20,-21 6,-14 0,13 14,-6 0,21-21,7-13,-22 34,8-35,0 7,-7 28,-14-13,14 13,6-35,-6 35,-14-7,14 7,-7-28,21 8,-22 20,22-28,-28 21,35-21,-15 8,-20 6,49-35,-15 29,-20-8,0 21,7-20,-7 20,-1-7,-13 0,7 14,7-7,-14-7,21 0,-21 1,14 6,0 7,-1-14,8-21,-7 21,7-6,-21 6,14-7,-1 21,-6-41,21 20,-7 0,-7-13,-8 34,-6-28,14 14,0-7,0 7,-7-6,7-8,0 21,-14-20,6 20,8-7,-14 0,0 7,28-21,-28 8,21-29,-21 35,13 14,-13-20,7 6,-7 0,14 7,-14-7,14 0,-7-6,-7 6,0 0,14 7,0-7,-14 0,0 8,13-22,-6 14,-7-7,14 8,0 6,-14-7,0 0,7 14,-7-7,0-7,14 14,-14-14,0 1,0 6,14-7,-1 0,-13 7,0-7,0 0,7 14,-7-13,14 6,-14 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17704.1 5102.06,'7'0,"0"-14,7 0,20-6,-20 20,0-28,27 7,35-13,-69 20,28 7,-35-7,41 0,-6-6,-28 6,7 14,0-14,-14 7,13 7,-6 0,-7-14,14 14,-14-14,14 1,-7 13,-7-7,14-7,-14 21,0 0,0 6,0 1,0 0,0-7,0 21,0-8,0 8,0-21,0 7,0 7,0-8,0 1,0-7,0 7,0 0,0 0,0-7,0 6,14 1,-14-7,6 7,-6 0,0 7,14-21,-14 13,0 1,0-7,0-7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3662.42 7969.01,'13'0,"-13"6,13 1,1 20,-14-14,7-13,-7 7,13 20,0-20,-6 6,-7 0,14-13,-14 14,13 6,7 0,-6 7,6-7,6 7,-26-20,7-7,7 13,-1-13,7 0,7-13,-20-1,6 1,1-7,-8 6,21-19,7-1,26-46,-53 66,26-19,-19 19,12-6,-19 0,7 20,-14-13,33-21,-19 34,19-33,-13 19,14-13,-21 21,14-8,-7 1,-6 6,-8-6,8 13,-1-14,-13 7,7 7,6 0,-13-13,0 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4701.42 6319.01,'0'6,"0"8,-6-14,6 13,0-6,-14-7,14 13,-13-13,13 14,-7-14,7 6,-33 8,6-14,27 13,-14-13,8 0,-8 0,-6 0,7 14,-21-14,21 0,-1 6,8-6,-28 0,21 0,-1 0,1 0,6 0,-20 0,21 0,-55 0,48 0,6 0,-20 0,7 0,7 0,-1 0,8 0,-21 14,20-14,-20 0,7 0,-13 13,-1-13,21 7,-1-7,-19 0,-1 0,21 0,-1 0,-19 0,13 0,6 0,-6 0,-7 13,21-13,-8 0,1 0,-7 0,6 0,1 0,-7 0,-1 0,-5 0,12 0,-19-7,-1 1,-13-8,40 14,-19 0,-8-13,21 13,-7-7,6 7,-6 0,7-13,-8 13,-12 0,20 0,-1 0,7 0,-6 0,-14 0,20 0,-6 0,-7 0,-7 0,20 0,-6 0,13-14,-27 14,20-13,-6 13,0 0,6-7,-7 7,1-13,0 13,6 0,-7 0,1-14,6 14,-6 0,0 0,6 0,-7 0,1 0,-7-6,-7 6,20 0,7-14,-26 1,5 13,21-7,-13-6,0 13,13-14,-7 1,-20 6,27-6,-13 13,13-14,-7 14,7-6,-14-8,14 1,-13-1,6 14,7-6,-13 6,13-14,0 1,0 6,0-6,0-1,0 1,0 6,0-6,0-1,0-6,0 7,0 6,0-6,7-21,-7 21,6-1,-6 8,0-8,0 1,14 13,-14-14,0 8,13 6,-6-14,6 1,1 6,-1-6,-6-1,6 14,7-20,-6 20,13-13,-27-1,6 14,8 0,-14-6,13 6,-6 0,-7-14,13 14,1 0,-1 0,-6-13,6 13,7-7,14 7,-21 0,14-13,-20 13,6 0,1 0,-8 0,21 0,-13 0,6-14,0 14,13 0,-19 0,13 0,-21 0,21 0,-20 0,6 0,1 0,-1 0,-13 7,7-7,20 0,-7 13,-7-13,-6 0,33 0,-33 0,6 0,21 7,-21-7,1 0,-8 0,28 14,-21-14,1 0,-7 0,53 0,-47 0,7 0,-6 0,6 13,7-13,-7 0,-7 0,1 0,-8 0,21 0,7 0,-34 7,33-7,1 13,-14-13,7 0,-14 0,-6 0,53 14,28-1,-15-6,-66-7,6 0,1 0,33 13,-14-13,-12 13,5-13,-19 0,6 0,-13 7,21-7,-8 0,0 0,-13 14,21-14,-8 0,7 0,14 13,-8-13,-5 7,-8-7,0 0,-6 13,7-13,-1 0,-13 14,20-1,-6-13,-1 7,-13 6,7-13,6 14,0-14,-6 6,33 21,-19-14,-8-6,-6-7,-7 14,0-1,13-13,-13 7,14 6,-14 1,13-14,-13 6,7 8,-7 13,13-27,-13 20,0 0,13-20,-13 27,0-14,0-6,0 20,0-7,0-7,0 1,0-8,0 8,0-1,-6-13,6 7,-14-7,14 13,-6 1,-8-14,14 6,-13-6,13 14,-14-14,14 13,-6-13,6 14,-14-8,1-6,6 14,-6-14,13 13,-14-13,1 0,6 0,7 7,-13-7,-1 0,8 0,-8 0,1 0,13 13,-7-13,-6 0,13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4695.42 7412.01,'0'-13,"0"-1,0 7,0-6,-14 0,1 6,-1-7,8 14,-8 0,1-13,6 13,-6 0,-1-13,-6 13,-7 0,21 0,-21 0,20 0,-6 0,-1 0,-6 0,7 0,-1 0,-19 0,19 0,-19 6,-1-6,14 0,-60 0,53 0,20 0,-40 0,34 0,6 0,-20 0,7 0,7 0,-7 0,6 0,-13 0,-6 0,26 0,-20 0,14 0,-7 0,6 0,8 0,-55 0,48 0,-7 0,6 0,8 0,-8 0,-13 0,21 0,-21 0,-13 0,13 0,13 0,-6 0,7 0,6 0,-6 0,-1 0,1 0,-7 0,6 0,8 0,-8 0,1 0,6 0,-20 0,-27 0,14 0,7 0,-21 0,41 0,-8 0,-5 0,6 0,-14 0,21 0,-8 0,8 14,0-14,-1 0,-19 0,13 0,20 13,-21-13,-5 0,12 7,-6-7,7 0,6 13,-6-13,-1 0,1 14,6-8,-20-6,20 14,-6-14,0 13,6-6,-20 6,14 1,-7-1,6-6,7-7,7 13,-13-13,13 14,-13-14,13 6,-14 8,14-1,-7-13,7 14,0-8,0 8,-13-1,13-6,0 6,0 1,0-1,0 7,0-6,0-8,0 8,0-1,0-6,0 6,0 1,0-1,0-6,7 20,-7-21,0 8,0 13,6-27,-6 6,14 8,-14-1,80 68,-80-75,14 8,-1-14,-6 13,6-6,7 6,-6 1,6-14,-20 13,47-6,-34 6,1-13,6 14,-7-14,34 20,-40-20,26 13,-19-6,13-7,-21 0,-6 13,14-13,-1 0,34 27,-40-27,20 7,-7-7,-7 13,7-13,48 14,-42-14,-6 7,7-7,-20 0,20 0,-14 0,7 0,-6 0,-7 0,19 0,8 0,-21 0,21 0,-27 0,6 0,21 0,-21 0,0 0,7 0,14 13,-7-13,-20 0,6 0,7 0,-6 0,-1 0,7 0,-7 0,21 0,-21 0,-6 0,54 0,-48 0,7 0,7 0,6 0,-12 0,-8 0,0 0,-6 0,6 0,1 0,-7 0,6 0,0 0,-6 0,33 0,1 0,-28 13,0-13,1 0,6 0,-7 0,8 0,-8 0,-6 0,6 0,1 0,-1 0,-6 0,6 0,0-6,-6 6,7 0,-1 0,7 0,14 0,-21 0,21 0,-8 0,-19 0,20-14,-7 8,14-8,-7 1,-21 13,21-7,-27-6,20-1,-6 1,6 6,-7-6,1-1,-8 7,8 7,-14-13,13 13,-13-13,14 13,-14-7,6 7,-6-13,14 13,-1-14,-6 1,6 6,1-6,-14-1,13-6,-6 20,-7-27,13 7,1 7,-8-7,8-1,-1-5,-13 12,7 14,-7-7,0-6,0 0,0 6,0-7,0 1,0 0,0 6,0-6,0-1,0 7,0-6,0 0,0 6,-14-7,1 1,6 0,-6 13,13-7,-14 7,14-14,-6 14,-8 0,14-13,-13 13,-1 0,8-7,-8 7,1-13,6 13,-6-27,-1 27,14-7,-13 7,6-13,-20-7,21 20,6-14,-14 14,-13-26,21 26,-8-7,1 7,6-13,-20-1,27 7,-6 7,-8 0,1-13,-1 13,8 0,6-13,-14 13,1 0,13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5305.42 6104.01,'14'0,"-1"0,7 0,27 0,-34 0,34 0,20 0,-53 0,19 0,-19 0,53 0,0 0,-20 0,148 0,-182 0,7 0,54 0,-27 13,-14 1,-26-14,27 6,-21-6,0 0,8 14,-8-14,-13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6264.42 6030.01,'7'0,"-7"7,13-7,14 20,-20-7,6-13,-13 14,21-1,-8-6,0-7,-6 0,-7 13,14-13,-14 14,13-14,0 6,-6 8,6-14,-13 13,14-13,-14 7,7-7,-7 13,13-13,-13 14,-7-1,1-13,6 7,-14 6,1-13,-7 14,-14 6,21-7,-7 1,6-8,1-6,6 14,-6-14,-1 13,1-13,13 7,-7-7,7 13,-13-13,-1 14,8-8,-8-6,14 14,-13-14,13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7921.42 7761.01,'14'0,"-14"13,13-13,1 7,-8 6,8-13,-1 0,7 14,-20-8,14-6,-8 0,21 14,7-1,-14-13,-7 14,14-14,-20 0,6 0,1 0,-14 6,6-6,21 0,-13 0,-8 14,21-14,-20 0,6 13,21-6,-7-7,-21 13,8-13,-1 0,-6 0,6 0,1 0,-1 0,-6 0,20 0,-21 0,21 0,-20 0,6 0,1 0,-1 0,-13-6,7 6,6 0,1 0,6 0,-7 0,7 0,-6 0,-1 0,7 0,-6 0,19 0,-19 0,-8 0,21 0,-20 0,20 0,-14 0,7 0,0 0,-6 0,6 0,-7 0,1 0,6 0,7 0,-21 0,8 0,-1 0,1 0,-8 0,8 0,6 0,-7 0,1 0,-1 0,21 0,-28 0,21-7,7 7,-1 0,-19 0,-8 0,8 0,-1 0,21 0,-21 0,7 0,27 0,-13 0,-14 0,7 0,-14 0,7 0,-6 0,-8 0,8 0,-1 0,21 0,-14 0,7 0,-20 0,19 0,-6 0,-6 0,-1 0,-6 0,6 0,1 0,-7 0,6 0,-13-14,13 14,1 0,-7 0,-7-13,13 13,0 0,-6 0,6 0,1-7,6 7,7 0,-20 0,19-13,-12 13,-7-13,6 13,0-14,-6 7,6 7,1-13,-7 0,-7 6,13 7,-13-14,13 14,-13-13,14 13,-14-7,7 7,6 0,0-13,-6 13,-7-14,14 14,-14-13,13 13,-13-7,13 7,-13-13,7 13,-7-13,13 13,-13-7,0-7,14 14,-14-13,7 13,6-13,0 13,-6 0,-7-7,14 7,-14-14,13 14,0 0,-13-13,7 13,20-7,-27-6,7 13,6-14,-13 8,13-8,-13 1,14 13,-14-13,7 13,-7-7,13-7,-13 1,13 13,-13-7,0-6,0-1,0 1,0 6,0-6,0 0,0 6,0-7,-6 14,6-13,-14 6,8-6,6-1,-14 14,14-13,-27 6,27-6,-6 13,-21-14,-20-6,13 7,14 13,-13-13,6 13,20 0,-6 0,-7-7,6 7,1 0,-21-14,21 14,-21 0,1 0,19 0,8 0,6-13,-27 13,20 0,-20 0,14 0,-21 0,1 0,19 0,-19 0,-8 0,-5 0,32 0,-19 0,-14 0,33 0,7 0,-39 0,32 0,-19 0,19 0,-19 0,19 0,-6 0,0 0,-7 0,7 0,-7 0,7 0,0 0,20 7,-13-7,-1 0,1 0,-7 13,-1-13,8 0,0 0,-41 7,27-7,7 0,7 0,-8 0,8 0,-21 0,21 0,0 0,-7 0,6 13,7-13,-19 0,-21 14,40-14,-7 0,1 0,6 13,-19-13,12 0,7 0,-6 0,0 0,6 0,-20 0,20 0,-6 7,-1-7,-6 13,-6-13,19 0,7 14,-27-14,7 6,6-6,1 14,6-14,-6 13,-1-13,8 0,-8 0,14 14,-13-14,0 0,6 0,-7 0,-6 0,7 0,-1 0,1 0,-7-7,7 7,-8 0,8-14,-7 14,6 0,1 0,6 0,-6 0,-1 0,14 7,-6-7,-8 0,14 14,-13-14,13 6,-13-6,6 14,-7-14,14 13,0-6,-13 6,6 1,7-8,-13 8,-1-14,14 13,0 1,-13-14,13 6,0 8,-7-1,7-6,-13 20,13-7,-14-7,14 1,0-8,0 8,-6-14,6 13,0-6,-14-7,14 13,0 1,0-1,0-6,0 6,0 1,0-8,0 8,0-1,0 1,0-8,0 8,0-1,0-13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14777.4 3280.01,'7'0,"-1"-7,21-6,-20-1,20 1,-21 6,35-20,-35 27,21-6,7-21,-21 20,7-6,0-14,7 20,-20-6,6-1,14-6,-20 20,6-13,1-1,6 8,7-8,-27 1,6 13,8-7,-1 7,-6-13,20 13,-27-14,20 14,-20-7,27 7,-7-13,0 13,7-13,-14 13,-6 0,6-14,1 14,-8 0,8-6,-1 6,-6-14,6 14,1-13,-1 13,-6-7,6 7,1 0,-7-13,6 13,0 0,1-14,-14 14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15314.4 2790.01,'6'0,"14"0,27 7,-33-7,-8 0,28 6,-21-6,48 0,-41 14,-7-14,7 0,-20 13,34-13,-21 0,1 0,-1 0,-6 0,6 0,1 0,-7 0,6 0,0 0,-13 7,-6-7,6 13,-14 1,14-1,-6-13,-8 20,1-6,6 6,-33 27,33-34,-6-6,13 6,0 1,0-14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14149.7 3642.01,'7'0,"6"0,21 0,-34 7,33-7,28 13,-28-13,1 0,-14 0,7 14,-21-14,8 0,-1 0,7 0,14 6,-1 8,-19-14,19 13,14 7,-33-20,19 14,-19-14,-8 13,8-13,-1 0,7 7,7-7,-20 0,6 0,1 0,-8 0,8 0,-1 0,7 13,-6-13,6 0,-7 0,1 0,19 0,1 14,13-14,-34 0,-6 0,6 0,1 0,-8 0,8 0,-1 13,1-13,-8 0,21 7,7 6,13 1,-14-14,1 6,-1-6,-13 14,14-14,-21 0,1 0,-1 0,-6 0,6 0,1 0,-7 0,6 0,-13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15491.7 3783.01,'0'-14,"0"14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15457.7 3729.01,'7'0,"-7"14,7-1,6-6,14 6,-7 14,0-7,-7-6,1-8,-7-6,6 14,0-1,1-13,-14 7,-7-7,7 13,-27 1,27-1,-6-6,-8-7,1 13,6 1,-6-14,-1 6,7-6,7 14,-13-14,0 13,13 1,0-14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9833.42 7888.01,'0'7,"0"6,13 41,1-41,-1 21,21 26,-21-53,-13 6,7-13,6 21,-13-8,14-13,-14 13,20 8,-7 5,-6-26,-7 7,13-7,-13-13,0-1,27-33,7-6,-27 39,6 1,14-21,-20 34,6-20,54-47,-20 33,-47 21,13 13,-6-13,33-7,-40 6,7 14,-7-13,13 13,1-7,-7-6,26-21,-6 0,-14 8,-6 26,-7-14,14 14,-14-6,0-8,13 14,-6 0,-7-13,13 13,-13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14149.7 4004.01,'0'14,"0"-1,0-6,7 20,-7-21,20 8,-20-1,27 7,-27-6,20-1,13 7,-19 7,-1-27,-6 0,6 7,1 6,6-13,-7 14,1-14,26 20,-13-7,26 7,-39-20,-14 14,13-14,34 13,0 7,-40-20,-7 14,13-14,1 6,6 8,13-1,-19-13,-1 14,-6-14,20 6,-7 8,7-1,-7-13,-20 7,13-7,-6 0,-7 13,27-13,-20 0,-7 14,26-14,-26 13,47-6,0 6,-7 7,-13 7,-20-27,6 0,-13 7,14-7,-14 13,0-13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15175.7 4380.01,'14'0,"-8"7,-6-1,27 21,7 7,-14-14,14 13,-21-6,0-20,-6 6,-7 1,0-1,-13-13,-21 20,21-20,-1 0,-6 14,-27-8,0 21,27-13,7-14,-21 6,21-6,-7 14,-14-1,21-6,6-7,-6 13,-1-13,1 0,13 14,-7-14,-6 0,13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5728.42 3635.01,'6'0,"-6"-6,14 6,-1 0,-13-14,14 14,-8 0,8 0,-1 0,-6 0,6 0,1 0,-14 7,13-7,-6 0,6 20,7-7,-6-13,-1 7,1-7,-14 14,6-14,8 13,-1-13,-6 0,-7 13,13-13,1 0,-8 0,8 0,-1 0,1 0,-14 7,6-7,8 0,-1 13,-6-13,6 14,21 6,-7-7,-7-13,-20 7,13-7,-6 0,6 14,14-14,-20 0,6 0,1 0,-8 0,21 0,-7 0,7 13,-7-13,1 0,-8 13,20-6,-6-7,-20 0,6 0,1 14,-1-14,-6 0,6 0,1 0,-7 0,6 0,0 0,-6 0,6 0,1 0,-1 0,-6 0,6-7,1 7,-7 0,6 0,0-7,1 7,-7-13,6 13,0 0,-6-14,6 14,1 0,-1 0,-6-13,6 13,1 0,-14-7,7 7,6 0,0-13,-6 13,20 0,-7 0,7 0,6 0,-19 0,6 0,-7 0,8 0,25 6,-32-6,26 0,0 0,-6 0,-14 0,-7 0,-6 0,20 0,-14 0,-13-6,7 6,7 0,-1 0,-6 0,6 0,0 0,1 0,-7 0,6 0,0 0,8-14,-8 14,7 0,-6 0,-14-6,13 6,-6 0,6 0,7 0,-6 0,-1 0,0 0,-6 0,7 0,6 0,7 0,-7 0,-7 0,21 0,-14 0,-7 0,14 13,-20-13,6 13,7-13,7 0,-14 0,8 7,-1-7,-7 0,7 0,-6 0,-1 0,7 0,-6 0,-1 0,-6 0,6 0,1 0,-1 0,7-13,-6 13,-8 0,8 0,-1 0,-6 0,20-14,-14 14,-6 0,6 0,1 0,-8 0,8 0,-1 0,1 0,-8 0,8 0,-1 0,-6 0,20 0,-14 0,7 0,0 0,7 7,-20-7,6 0,1 0,-1 0,-6 0,-7-7,13 7,1 0,-14-6,6 6,-6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8934.42 3702.01,'7'0,"0"0,19 0,8 7,0-7,-21 0,34 0,-40 0,19 0,-19 0,20 0,-7 0,-6 0,-1 0,-6 0,6 0,7 0,-6 0,-1 0,0 0,-6 0,20 13,7-13,-28 0,34 0,-6 0,-27 0,20 0,-7 0,-7 0,0 0,-6 0,7 0,-1 0,-6 0,6 0,1 0,-1 0,-6 0,6 0,1 0,-8 0,8 0,-1 0,-13 7,13-7,8 0,12 0,1 0,-1 0,-19 0,-1 0,41 0,-41 0,7 0,-6 0,-1-13,1 13,-8 0,8 0,-1-14,7 14,-6-6,-8 6,35 0,-21 0,0 0,20 0,-33 0,20 0,-21 13,8-13,-1 0,7 0,-6 0,-1 0,7 0,-20 13,14-13,6 0,7 0,-21 0,8 0,-1 0,21 0,13 0,-41 0,8 0,-1 0,-6 0,6 0,1 0,-1 0,-6 0,20 0,-7 0,7 0,6 0,-13 0,0 0,-6 0,19 0,1 0,-21 0,1 7,-1-7,27 0,-26 0,19 0,-33 14,27-14,-7 0,-6 0,-8 0,21 0,-7 0,7 0,-20 0,20 0,-7 0,-7 0,1 0,-8 0,8 0,-1 0,-6 0,6 0,1 0,6 0,-7 0,1 0,6 0,13 0,-6 13,-20-13,6 0,1 0,-7 0,19 0,-12 0,6 0,-7 0,-6 0,6 0,-13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15381.4 4400.01,'13'0,"0"0,-6 0,7 0,12 0,-19 0,7 0,-1 0,-6 0,6 0,14 0,-20 0,6 0,0 0,-6 0,7 0,-1 0,7 0,20 0,-19 0,-1 0,-7 0,7 0,20 0,-33 0,47 0,-27 0,-14 0,-6 0,20 0,-14 0,-6 0,20 0,-21 0,8 0,-1 0,0 0,-6 0,7 0,6 0,13 0,-6 0,-13 0,6 0,-7 0,7 0,-6 0,-1 0,-6 0,6 0,1 0,-8 0,8 0,-1 0,-6 0,6 0,1 0,-1 0,-6 0,6 0,1 0,-8 0,8 0,-14 7,13-7,7 0,-6 0,-1 0,-6 0,6 0,1 0,-8 0,8 0,-1 0,1 0,-8 0,-6-7,14 7,-1 0,-6 0,6 0,1 0,-1 0,-6 0,-7-7,13 7,1 0,-8 0,8 0,-1 0,1 0,-8 0,8 0,19 0,1 0,-1 0,-19 0,6 0,-7 0,1 0,-1 0,-6 0,6 0,1 0,-8 0,-6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3420.42 4809.01,'7'14,"6"-14,1 13,-8-13,8 0,-14 7,13-7,7 0,27 27,-33-27,-8 0,8 0,19 13,-19-13,33 7,-41-7,8 0,19 13,-19-13,33 0,-27 0,13 0,-19 0,46 0,-53 0,40 0,-34 0,-6 0,33 0,1 0,-28 14,0-14,1 0,6 0,27 0,0 0,-7 0,-27 0,34 0,0 0,-33 0,-7 0,6 0,0 0,21 0,33 0,0 0,-40 0,-20 0,6 0,0 0,34 6,-26-6,25 0,48 14,-73-14,-8 0,0 0,28 13,-28-13,0 0,-6 0,33 13,-33-13,53 7,-39-7,-8 0,21 0,-21 0,-6 0,19 0,-12 14,19-14,-26 0,7 0,-1 0,21 0,12 0,-25 0,26 0,-34 0,-6 0,33 0,-33 0,19 0,8 0,-21 0,8 0,26 0,-14 0,-20 0,8 0,-8 0,-6 0,6 0,48 0,-55 0,28 0,-21 0,14 0,-20 0,26 0,14 0,-33 0,-1 0,21 0,-1 0,-19 0,-8 0,8 0,-1 0,-6 0,33 0,-33 0,26 0,-19 0,19 0,1 0,-7 0,-21 0,21 0,-13 0,26 0,-40-7,13 7,21 0,-21 0,1 0,-8 0,28 0,-21 0,1 0,6 0,40 0,-26 0,-21 0,7 0,-6 0,19 0,-19 0,26 0,20 0,-46 0,19 0,-26 0,20 0,-14 0,21 0,-21 0,-6-7,6 7,1 0,6 0,13 0,-6 0,-20 0,20 0,-7 0,7 0,-21 0,8 0,-1 0,-6 0,20 0,-14 0,7 0,-6 0,6-13,-7 13,7 0,14 0,-7-14,-14 14,-6 0,20 0,-21 0,21 0,-7 0,-6 0,-1 0,7 0,14 0,-7 0,-21 0,8 0,19 0,34 0,-53 0,6 0,-7 0,1 0,19 0,-19 0,-8 0,28 0,-7 0,-14 0,-6 0,27 0,-21 0,0 0,1 0,-8 0,8 0,6 0,7 0,-20 0,6 0,14 0,-7 0,0 0,7 0,-7-13,14 13,-8 0,-12 0,6 0,0 0,-7 0,8 0,39 0,-47 0,7 0,-6 0,-1 0,7 0,-6 0,-7 0,19 0,-19 0,7 0,-1 0,-13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8706.42 7003.01,'0'-14,"14"14,6 0,6 0,-5 0,-8 0,0 0,8 0,-8 0,-6 0,20 0,-14 0,7 0,-7 0,-6 0,7 0,19 0,-19 0,6 0,-7 0,14 0,-20 0,19 0,-19 0,20 0,-7 0,7 0,7 0,-28 0,8 0,12 0,-5 0,-8 0,7 0,-6 0,-8 0,8 0,13 0,-7 0,13 7,-19-7,6 7,7-7,-7 0,-7 13,7-13,7 0,7 0,-14 14,7-14,-7 0,0 0,-7 0,1 0,6 0,7 0,-21-7,8 7,6 0,7-14,-14 14,7 0,27-6,-27 6,-6-14,-1 14,-6 0,6 0,7 0,-6 0,-1 0,1 0,-8 0,8 0,6-13,7 13,-14 0,-6 0,6 0,1 0,6 0,0 0,-7 7,14-7,-20 0,6 13,21-6,-21 6,41 1,-21-8,-19-6,46 14,-13-1,-40-13,6 0,1 0,6 0,7 0,6 0,1 0,-14 0,7-7,-21 7,8-13,-14 6,13 7,7-13,7-1,-20 8,-7-8,13 14,1-13,-1-1,7 8,0-8,-6 14,6-13,7 13,-14 0,21 0,-28 0,21 0,7 0,-21 0,-6 0,20 0,20 0,-14 7,-13 6,-6-13,-1 0,7 0,0 7,-6-7,13 13,-7-13,-20 14,20-14,-7 0,1 0,6 13,-7-13,1 0,-8 0,8 0,-1 0,7 0,-6 0,-1-7,-6 7,27 0,-21 0,7 0,7 0,-14 0,7 0,-6 0,-7 0,6 0,-13-13,27 13,-21 0,8 0,-1 0,-6 0,6 0,1 0,-1 0,-6 20,6-20,1 0,-7 7,6-7,-13 13,20-13,-7 0,-13 14,14-14,-1 0,-6 0,6 0,1 0,-14-7,7 7,-7-14,13 14,14-6,-20-8,19 14,-19-13,6 13,-13-14,14 14,-14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14945.4 6956.01,'6'0,"8"0,-1 0,-13 6,14-6,-14 14,6-14,8 0,-1 7,-6-7,-7 13,13-13,1 0,-1 0,-6 0,26 0,28 13,-48-13,-6 0,6 0,7 0,-6 0,53 0,-40 0,-14 0,21 0,-28 0,41 0,-33 0,6 0,7 0,20 0,6 14,-33-14,41 0,-1 7,-20 6,21-13,-41 0,7 13,6-13,-19 0,-8 0,8 0,-1 0,-13-6,7 6,33-14,-33 8,6 6,1-14,-8 14,8 0,-1-13,-6-1,6 14,-13-6,14 6,-14-14,0 1,0 6,0-6,0-14,0 20,0-6,0-7,0-7,-7-7,7 21,-13-7,6 6,-6 8,-1-35,7 41,7-6,-13 6,0-27,13 20,-7-20,-7 14,1-7,0 20,6-14,-6 8,13-8,-14 1,7 6,-6 7,13-13,-13 13,13-14,-14 1,7 6,7-6,-13-1,13 7,-13-6,6 0,-20-1,7 8,7 6,-1 0,-6-14,7 14,-21 0,21 0,6 0,-20 0,-6 0,-1 0,21 0,-28 7,1-7,20 7,0-7,-27 13,33-13,-6 13,-13 1,-7-8,33-6,-7 14,-19-1,6-13,20 0,7 7,-13-7,-7 0,6 0,14 13,-20-13,7 0,-14 0,27 14,-20-14,6 0,8 0,-8 0,-12 0,19 0,-7 13,1-13,6 7,-6 20,-1-20,14 19,-13 8,13-21,-7 21,7-27,0 33,0-33,0 6,0 0,14 34,-1-47,-13 7,14 6,-14 1,6-14,8 20,-14-20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2857.42 7466.01,'0'-7,"6"7,1 0,7-14,-1 14,-6 0,40 0,13 0,7 0,-47 0,-6 0,19 0,-6 0,-20 0,6 0,47 0,21 0,-74 0,53 0,-53 0,40 0,-34 0,21 0,-21 0,0 0,8 0,26 0,-41 0,8 0,19 0,-19 0,-14 7,13-7,-6 0,20 0,-14 0,-6 14,6-14,34 0,-40 6,20-6,20 0,0 14,-41-1,8-13,-1 0,21 14,-21-14,-6 0,6 0,48 6,-55-6,88 27,-74-27,-6 0,33 7,-34-7,74 0,-40 0,-33 0,19 0,-19 0,6 0,-7 0,7 0,-6-14,-1 14,-6 0,-7-13,0 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6050.42 7083.01,'13'0,"1"0,-8 0,8 0,-1 0,-6 0,6 0,1 0,-14 14,47-1,-14-13,-19 0,-8 0,21 7,-20-7,26 0,8 13,-21-13,0 0,-7 0,1 0,-1 0,-6 0,20 0,6-7,-26 1,6 6,1 0,-1-14,-6 14,6-13,1 13,-8 0,-6-7,14 7,-1 0,1-13,-8 13,8 0,-1 0,7 0,7 0,-20 0,6-14,21 14,-21-13,-6 13,6-7,1-6,-1-1,-6 8,6-8,1 1,-8 13,-6-14,14 14,-1 0,1 0,-8 0,-6-6,14 6,-1 0,-6-14,6 1,1 13,-8-7,8 7,-1-13,1 13,-14-14,6 14,-6-13,14 13,-1-7,-6-6,-7-1,13 8,-13-8,0 1,0 6,14-6,-14-14,0 20,0-20,0 21,0-8,0 1,0-1,0 8,0-8,0 1,0 6,0-6,0-1,0 8,0-8,-7 1,-6 13,13-14,-7 8,-6 6,13-14,-21 1,8 13,13-7,-13 7,-1-13,7-1,-6 14,0-13,6 13,-7-7,-6 7,7-13,0 13,-1 0,-6 0,0-14,6 8,-19 6,6-14,20 1,-19 13,26-7,-21 7,-5-13,5-1,8 14,-21 0,-12 0,39 0,-7 0,-19 0,-1 0,21 0,-7 0,-7 0,14 0,6 0,-7 7,1-7,6 0,-6 13,-14-6,20-7,-6 14,-1-14,8 13,-8-6,1 6,13 0,-7-6,-6 20,-1-14,1-6,13 7,-7-1,-6-13,13 7,0 6,-14-13,8 14,6-1,-14-6,1 6,13 0,-13-13,13 7,-7 20,-7-20,14 6,0 1,0-1,-13-13,13 7,-7-7,7 13,0 1,0 6,-13 6,13-19,0 7,0-1,0-6,0 20,0-21,0 8,0-1,0 1,0-8,0 8,0-1,0-6,0 6,0 1,0-1,0-6,0 6,0 1,0-8,7-6,-7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8514.7 2736.01,'0'-6,"0"-8,27 8,-20-8,-7 1,13 13,1-20,6-14,-20 21,27-7,-7-7,-20 20,27-33,-7 20,0-14,-7 21,1-7,-8-7,8 7,13-14,-7 7,0 7,-20 7,13 6,1-6,-14-1,13 14,-6-20,6 20,-13-13,20-8,7-5,-7 5,-20 8,14 13,-14-13,13 6,21-27,-1-13,14 1,-27 19,-20 20,47-40,20-33,-40 53,-7 7,94-128,-100 135,-1-1,-13 7,34-33,-28 33,55-73,-14 13,0 7,-14 13,1 0,-21 40,-13-7,7 14,20-33,6-1,-19 21,19-21,-13 8,27-8,-27 14,14-7,-21 7,1 20,-1-20,-6 6,20 1,-7 6,-20-6,13 0,-6 13,6-14,14 7,-20-6,6 13,1-13,6 6,7-7,6 1,-26 0,6 13,8-7,19-20,-40 20,6 7,41-33,-13 6,-7 7,-20 6,6 14,-13-13,13 6,1 7,-8 0,-6-13,0 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6982.42 6976.01,'0'7,"14"-7,-8 0,-6 13,14-13,13 13,-21-13,8 0,6 7,-7-7,1 0,-1 14,-6-14,6 0,1 0,19 13,-26-13,33 13,0-6,-26 7,46-1,7 20,-53-33,-8 0,41 34,14 0,19 13,-66-34,66 47,-67-60,75 67,6 0,-68-53,-26-1,14-13,-1 14,27 6,48 27,-88-34,33 1,-19-8,6 8,-7-1,-6-13,6 0,-13 7,0-7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8216.42 7412.01,'14'0,"-14"7,13-1,1 28,-8 6,8-20,6 14,-20-7,13-7,-13-7,14-6,-14 6,-7-13,-6 0,-28 14,1-14,33 0,-26 0,6 0,14 0,6 0,-74 13,14-13,54 7,6-7,-87 0,67 13,-19-13,-1 14,26-14,21 13,0-13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2454.42 5071.01,'14'0,"-1"0,0 0,-6 0,-7 13,14-13,-1 0,-6 0,33 0,-33 0,6 0,0 0,21 14,20-14,-41 13,1-13,39 7,-6 6,-33-13,-8 0,35 14,-35-14,28 6,13 8,-14-1,-19-13,6 14,27-14,-34 6,1-6,-8 0,35 14,-35-14,8 0,-1 0,21 0,-1 0,-13 13,27-13,-33 0,-1 0,7 7,-6-7,-8 0,21 0,-7 13,14-13,-21 0,7 14,-6-14,-1 0,7 0,-6 0,19 0,1 0,-7 0,6 0,-26 0,6 0,14 0,-7 0,14 0,-21 0,1 0,19 13,-13-13,-6 0,33 0,-27 0,-7 0,34 7,-40-7,6 0,1 0,-8 0,28 0,-7 0,-14 0,7 0,-6 0,-8 0,8 0,-1 0,1 0,6 0,-7 0,21 0,-21 0,27 0,-26 0,6 0,7 0,6 0,28 0,-55 0,8 0,33 0,0 0,-41 0,8 0,6 0,-7 0,21 0,-21 0,21 0,-14 0,54-14,-67 14,6 0,34 0,0 0,-27 0,-7 0,1 0,6 0,-7 0,-6 0,33 0,1 0,6 0,-14-13,-20 13,8 0,5 0,-12 0,6 0,-7 0,-6 0,20 0,-14 0,7 0,-6 0,19 0,-26 0,20 0,-7 0,-6 0,6 0,-7 0,0 0,1 0,-14-13,7 13,6 0,-13-7,13 7,-13-14,7 14,-7-13,0 6,14 7,-14-13,13-14,-13 20,7-6,6-21,-13 21,14 13,-14-13,0 6,13-7,-13 1,0 6,0-6,0-1,0 8,0-8,0 1,0-1,0 8,0-8,-7 1,7 6,-13-6,13-1,-14 14,14-13,0 6,-6 7,6-13,-14 13,14-14,-13 8,6-8,7 1,-13 6,-1-6,8 13,-8-14,-13 1,7 6,0 7,-7 0,14 0,-7 0,6 0,8 0,-21 0,-7 0,21 0,6 0,-26 0,6 0,13 0,8 0,-21-13,20 13,-6 0,13-14,-14 14,-6 0,7 0,-1 0,-6 0,7 0,6 0,-20 0,14 0,6 0,-26 0,-14-6,33 6,1 0,-21-14,28 14,-35-13,1-1,-20 14,13 0,0 0,13 0,27 0,-19 0,12 0,8 0,-8 0,1 0,6 0,-20 0,20 0,-33 0,7 0,-14 0,27 0,6 0,-6 0,7 0,6 0,-7 0,-12 0,19 0,-6 0,-21 0,21 0,-8 0,8 0,-7 0,-7 0,7 0,-7 0,20 0,-6 0,-7 0,6 0,-19 0,-14 0,0 0,34 0,-21 0,27 0,-33 0,20 0,7 0,6 0,-40 7,13-7,21 0,0 0,-21 0,21 0,6 0,-27 14,21-14,-1 0,1 13,6-13,-6 0,-21 0,21 0,-7 0,6 0,1 7,6-7,-20 0,21 0,-8 0,-19 13,19-13,1 0,-7 0,6 0,-33 0,14 0,26 0,-20 0,14 0,6 0,-6 0,-7 0,6 0,1 0,-7 0,-7 0,20 0,-20 0,21 0,-8 0,-19 0,6 0,7 0,6 0,-6 0,7 0,-1 0,8 0,-8 0,1 14,6-14,-20 0,14 0,-7 0,6 0,8 0,-21 0,13 0,8 0,-8 0,-6 0,-7 0,21 0,-8 0,-13 0,21 0,-8 0,-6 0,7 0,-1 0,1 0,6 0,-6 0,-1 0,8 6,-8-6,1 0,-1 0,14 14,-6-14,-8 13,1-13,13 13,0-6,-7-7,7 14,-13-14,13 13,-14-6,14 6,-6-13,6 20,-14-6,14-1,0 1,0-8,0 8,0-1,0-6,7-7,0 0,-7 13,13-13,-13 14,13-14,-6 0,-7 13,14-13,-1 0,7 7,14 6,-8 1,-19-14,20 6,-14 8,-6-14,-7 13,14-13,-1 7,-6-7,6 13,1-13,-1 0,-6 0,-7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4071.42 5789.01,'7'0,"6"0,0 0,1 0,-8 0,8 0,-1 0,-6 0,6 0,1 0,6 0,-20 6,13-6,21 14,-21-14,-6 0,33 6,-6-6,-27 0,6 14,14-14,-7 13,-7-13,-6 0,6 0,1 0,-1 0,28 14,-8-14,-19 0,-1 0,0 0,-6 0,6 0,8 0,-8 0,0 0,1 0,-7 0,6 0,0 0,-6 0,7 0,-1 0,-6 0,6 0,0 0,1 0,-7 0,6 0,0 0,-6 0,7 0,-1 0,0 0,-6 0,7 0,-14-7,13 7,-6 0,6-13,0 13,-6-14,7 14,-1 0,-13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11872.4 5856.01,'7'0,"-7"-7,13 7,-6 0,33 0,-19 0,-8-13,-6 13,26 0,-19 0,12 0,-19 0,27 0,13 0,33-14,-66 14,19 0,-19 0,6 0,-7 0,21 0,-1 0,1 0,-1 0,-6 0,-7-7,-6 7,-1 0,7 0,-6 0,-8 0,8 0,-1 0,1 0,-8 0,8 0,-1 0,-6 0,6 0,1 0,-8 0,21 0,-13 0,-8 0,8 0,-1 0,-6 0,6 0,1 0,-1 0,-6 0,6 0,1 0,-14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12476.4 2991.01,'13'0,"-6"0,7 0,6 0,27 0,-34 0,1 0,19 0,-26 14,33-1,0 1,-13-8,-20 8,6-14,14 13,7-6,-14 6,27 7,-14 7,14-13,-27-8,-20 8,14-14,-1 13,-6-13,6 7,1-7,-1 13,7 14,14-7,-1 0,-6-6,13 19,-26-33,-1 14,1-14,-14 13,6-13,8 7,6 6,-7 1,1-14,-14 6,13-6,-13 14,7-14,-7 13,0 1,13-14,-13 6,14 8,-8-1,-6-6,14-7,-14 27,20-7,-7-7,1 1,-1-8,-6 8,-7-1,13-13,1 7,-8 6,-6 1,14-14,-14 13,13-13,-13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13469.4 3320.01,'0'7,"0"6,13-6,-13 6,20 7,-6 7,-1-7,7 14,-6-21,-1 1,-6 6,6 7,-13-21,0 8,14-1,-14-6,6-7,-6 13,0 1,14-1,-14-6,13-7,-13 13,0 1,0-8,14-6,-14 14,0-1,0-6,-7-7,-6 0,-1 0,7 0,-6 0,-7 0,6 0,1 0,6 0,-33 0,0 0,-21 0,41 0,-27 0,34 0,-7 0,-7 0,7 0,-7 0,20-13,-6 13,0 0,6 0,-20 0,20 0,-6 0,-14 0,20 0,-6 0,-1 6,8-6,6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4601.42 4796.01,'6'0,"8"0,-1 0,-6 0,-7-14,13 14,1 0,-1 0,-6 0,6 0,1 0,-7 0,6 0,0 0,1 0,-8 0,8 0,-1 0,-6 0,6 0,-13 7,14-7,-1 0,-6 7,6-7,1 0,-7 13,6-13,0 0,-6 14,6-14,1 0,-14 6,13-6,-6 0,6 0,1 0,-14 14,7-14,6 0,0 0,1 0,-7 0,6 0,0 0,-6 0,6 0,1 0,-7 0,6 0,14 0,-7 13,-7-13,-6 0,20 0,-14 0,-6 0,6 0,1 0,-7 0,6 0,-13 14,13-14,-6 0,7 6,19 8,-20-14,1 13,-7-13,6 0,0 0,1 0,-7 0,6 0,7-7,7 7,-20 0,6-13,0 13,1 0,6-7,0-6,-6 13,-1 0,-13-14,13 14,-6 0,7 0,-1 0,-6 0,6 0,0 7,1-7,-7 14,6-14,0 0,-6 0,7 6,-1-6,-6 14,6-14,1 0,-1 0,-6 0,6 0,0 0,21 0,0 0,-14 0,7 0,-21 0,34 0,-19 0,12 0,-19 0,6 0,7 0,-7 13,0-13,-7 7,1-7,-1 0,-6 13,6-13,1 0,-8 14,21-14,-14 0,-6 0,7 6,6-6,-7 0,1 0,-8 0,8 0,13-13,-27 0,6 6,8 7,-1 0,7-14,-6 14,-1 0,-6-13,6 13,7 0,-6 0,-14 7,33-7,-19 0,-1 13,-6-13,26 7,-6-7,-13 0,-8 13,8-13,-1 0,-6 0,6 0,-13-6,14 6,-14-7,13 7,7-14,-6 1,-8 13,8 0,-1-7,-6 7,6 0,1 0,-1 0,-6 0,6 0,7 0,21 0,-35 0,21 0,-27 14,7-14,6 0,7 13,7-6,-13 6,-8-13,8 0,-14-6,13 6,-13-7,7-7,6 1,1 13,-14-7,0 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4641.42 4796.01,'0'13,"-13"-13,6 0,-7 0,1 0,0 0,6 0,-6 0,-1 0,14-7,-7 7,7-6,-13 6,0 0,13-14,-7 14,7-13,-14 13,14-7,-13 7,0-13,6 13,-7-14,1 1,6 13,-6 0,13-7,-13 7,13-13,-14 13,14-14,0 8,0-8,0 1,0 6,0-6,0-1,7 14,-7-13,13 6,-13-6,0-1,14 14,-14-6,6-8,-6 1,14 13,-14-14,0 8,13-8,-6 14,-7-13,0 6,13 7,1 0,-14-13,0-1,13 14,-6 0,-7-13,13 13,1 0,-8 0,8 0,-1 0,-6 0,6 0,1 0,-1 0,-6 0,6 0,7 0,-6 0,-1 0,7 0,-6 0,6 0,7 0,-7 7,-7-7,7 0,-6 0,-1 0,7 0,7 0,-20 0,6 0,7 0,21 0,-35 0,21 0,-7 0,27 0,-33 0,19 0,1 0,-21 0,-6 0,20 0,-21 0,21 0,-7 0,-6 0,-1 0,-6 0,20-7,-20 7,6 0,0 0,1 0,-8 0,8 0,6 0,-7 0,21 0,-7 0,-20 0,6 0,0 0,34 0,-13 0,-27 0,19 0,-12 0,-7 0,19 0,-19 0,6 0,1 0,-7 0,6 0,0 0,1 0,-7 0,6 0,21 0,-21 0,0 0,-6 0,6 0,8 0,-8 0,0 0,8 0,-8 0,0 0,-6 0,20 7,-20-7,6 0,14 0,-7 0,0 0,7 0,-7 0,-6 0,-1 0,7 0,-7 0,-6-7,33 7,-33 0,20 0,-20 0,6 0,0 0,-6 0,20 0,7 0,-21 0,7 0,-6 0,32 7,-12-7,-21 0,8 0,-8 0,7 0,0 0,-6 0,-1 0,0 0,-6 0,7 0,-1 0,7 0,-6 0,-1 0,7 0,-6 0,19 0,-13 0,7 0,-20 0,6 0,1 0,-8 0,21 0,-7 0,7-7,-20 7,6 0,1-7,-8 7,8 0,-1 0,7 0,14 0,-7 0,-14 0,-6 0,20 0,-21 0,-6-13,34 13,-21 0,14 0,-20 0,20 0,-21 0,8 0,-1-14,1 14,-8 0,8 0,-1 0,-6-6,20 6,-14 0,-6 0,6 0,1 0,-8 0,8 0,-1 0,-6 0,6 0,1 0,-14 13,0 1,13-14,-13 6,7-6,-7 14,0-1,0 0,0-6,13-7,-13 14,0-1,0-6,0 6,0 1,0-1,0-6,0 6,0 1,-6-14,6 6,0 8,0-1,-7 0,7-6,0 7,-14-14,14 13,0-6,-13-7,13 13,-13-13,13 14,0-8,-7-6,7 14,-14-1,14 1,-13-14,13 6,-7-6,7 14,-13-14,-1 13,8-13,6 7,-14-7,14 13,-13-13,13 14,-13-14,6 13,-7-13,14 7,-13-7,6 0,7 13,-13-13,-1 0,14 14,-13-14,13 6,-7-6,-6 0,13 14,-13-14,6 13,-7-6,1-7,13 13,-13-13,6 0,7 14,-14-14,1 0,6 13,-6-13,-1 0,8 0,6 7,-14-7,1 0,0 13,6-13,-7 0,14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3434.42 4883.01,'6'0,"1"0,6 0,1 0,19 0,-19 0,-8 0,8 0,13 0,-21 0,8 0,6 0,14 0,-21 0,14 0,-7 0,13 0,1 0,-21 0,1 0,-7 0,6 0,0 0,-6 0,6 0,1 0,-1 0,-6 0,6 0,8 0,-8 0,0 0,1 0,-7 0,19 0,-19 0,20 0,-14 0,-6 0,20 0,-20 0,6 0,0 0,-6 0,6-7,1 7,-1 0,-6 0,6-13,1 13,-7 0,6 0,-13-7,13 7,-13-13,14 13,-7 0,-7-14,13 8,0-8,-13 1,7-1,6 8,-13-8,0 1,14 6,-14-6,0-1,0 8,7 6,-7-14,0 1,13 13,-13-14,0 8,0-8,0 1,0 6,0-6,0-1,0 1,0 6,0-6,0-1,0 8,-7-8,7 1,-6 13,6-7,-14 7,-6-13,7-1,-7 1,6 6,1 7,-1-13,8 13,-8-14,1 14,6-6,-6 6,-1 0,1-14,6 14,-6-13,-1 13,8 0,-8 0,1 0,6 0,-6-14,-1 14,1-6,6 6,-6 0,-1 0,8 0,-8-14,1 14,-1 0,8 0,-8 0,-6 0,-20 0,33 0,-6 0,-7 0,-7 0,20 0,-6 0,-1 0,1 0,6 0,-6 0,-1 0,7 7,-6-7,0 0,-1 0,8 0,-8 0,1 7,6-7,-6 0,-1 0,7 0,-6 0,0 13,-1-13,7 13,-6-13,0 0,6 14,-6-7,-1-7,1 13,6-13,7 13,-13-13,13 7,-14 6,7-13,7 14,-13-14,0 13,6-13,-7 7,1-7,13 13,-13-13,13 14,-7-14,-6 0,13 7,-14-7,14 13,-7-13,7 13,0-6,-13-7,13 14,0-1,-13 0,13-6,-14 6,14 1,0-7,0 6,0 0,0 1,0-7,0 6,7-13,-7 13,13-13,1 0,-8 0,8 0,-14 7,13-7,-6 0,-7 14,13-14,1 0,-14 13,13-13,-13 7,7-7,6 0,1 0,-14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10124.7 697.006,'0'-7,"7"7,6 0,7-13,-6 6,-1 7,-6 0,6 0,21-13,-7 13,-27-14,6 14,8-13,-1 13,-6 0,-7-7,13 7,1 0,-1 0,-13-13,7 13,6 0,1 0,-7 0,6 0,0-13,1 13,-8 0,-6 6,0 8,0-8,0 8,0-1,-13 1,13-8,0 8,0-1,-13 7,-1 7,14-7,0-6,0-8,0 8,-6 6,6-7,-14 14,14-7,-13 14,6-34,7 27,-13-21,13 28,-14-21,14 1,0-8,-13-6,13 14,0-1,0 1,0-14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3320.42 5748.01,'6'0,"1"0,6-13,14 13,-20 0,20 0,-21 0,21 0,-13 0,6 0,33 0,-39 0,-1 0,7 7,-6-7,19 6,-19-6,-1 0,-13 14,20-14,0 0,27 0,-20 0,-20 0,6 0,1 0,-7 0,6 0,0 0,1 0,-8 0,8 0,-1 0,-6 0,6 0,1 0,-1 0,7 0,-6 0,-7 0,6 0,7 0,7 0,-14 0,-6 0,-7-7,13 7,1-7,-7 7,6 0,0 0,1 0,-8 0,8 0,-14-13,13 13,-6 0,6 0,1 0,-7 0,6 0,0 0,1 0,-7 0,-7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3789.42 4581.01,'7'0,"0"0,6 0,-13-13,13 13,-6-14,6 14,1 0,6-13,-7 13,1 0,6-7,0 7,7-13,-14 13,-6 0,6 0,1 0,-7 0,6 0,0 0,-6 0,7 0,12 0,-19 0,6 0,1 0,-7 0,6 0,0 0,1 0,-7 0,19 0,-5 0,5 6,-19 1,6-7,1 14,-7-14,-7 13,13-13,0 13,8-6,-8-7,0 0,-13 14,7-14,20 13,-20-13,6 0,14 0,-20 0,6 0,0 0,-13-7,7 7,7 0,-1-13,-6 13,20-7,-7 7,-7 0,0 0,-13-13,21 13,5 0,-26-14,7 14,7 0,-1 0,-6 0,6 0,1 0,-8 0,8 0,12 0,-19 0,7 7,-1-7,-6 0,6 0,1 0,6 0,-20 13,27-13,-21 0,21 7,-7-7,-6 0,-1 0,7 14,0-14,7 13,-13-13,-8 7,8-7,-1 0,-6 0,6 0,1 0,6 0,-7 0,1 0,19 0,-13 0,-6 0,-1 0,-6-14,6 1,1 13,-8-7,8 7,-14-13,13 13,1 0,-8 0,8 0,-1 0,-6 0,6 0,1 0,-8 6,8-6,-1 0,1 0,-8 7,8-7,-1 0,-6 0,6 0,1 0,6 0,-7 0,1 0,-8 0,8 0,-1 0,-6 0,6 0,1 0,6 0,-7 0,1 0,-8 0,8 0,-1 0,1 0,-8 0,8 0,-1-13,-6 13,6 0,1 0,-8 13,8-13,-1 0,-13 14,14-14,6 20,-7-20,-6 0,-7 13,13-13,1 13,-1-13,-13 14,7-14,6 0,1 0,-8 0,8 0,-1 0,1 0,-8 0,21 0,-27-7,7 7,20 0,-21 0,8-13,-1 13,7-14,-6 14,6 0,-20-6,13 6,-13-14,14 14,-1 0,-6-13,6 6,1 7,-8 0,8 0,-14-13,13 13,-6 0,20 0,-14 0,-6 6,20 1,-21-7,8 14,13-1,-21-13,-6 7,14-7,19 26,-19-26,-8 0,8 0,-14 14,13-14,1 0,-14 7,6-7,8 0,6 0,-7 0,14 0,-20 0,6 0,1 0,-8 0,8 0,6 0,7 0,-14 0,7-14,27 1,-33 13,-8 0,-6-14,14 14,-1 0,-6-6,6 6,1 0,-1 0,-13-14,7 14,6 0,1 0,-7 0,6 0,-13 7,13-7,-6 0,6 0,1 7,-1-7,-13 13,20-13,-20 13,14-13,-7 0,6 0,-13 14,13-14,-13-7,14 7,-7-13,6-7,-13 6,13 1,-6 6,6-6,-13-1,14 1,-7 6,-7-6,0-1,13 14,-13-6,13-21,1 13,-7 14,-7-6,0 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3702.42 5460.01,'7'-14,"-1"14,8 0,-14-13,13 13,1 0,6-7,-7 7,-13-13,20 13,-6 0,-8 0,68-27,-54 27,-6 0,19 0,-19 0,-8-7,102 7,-102-13,8 13,13 0,-21 0,8 0,-1 0,21-13,-14 13,7 0,-7 0,-7 0,-6 0,6 0,1 0,-1 0,-6 0,6 0,1 0,-8 0,8 0,-14 6,13-6,1 0,-8 0,8 0,6 0,-7 14,1-14,-8 0,8 6,-1-6,1 0,-8 0,21 0,-7 0,-6 0,-1 0,-6 0,6 0,1 0,-8 0,8 14,-1-14,7 0,-6 0,6 0,27 0,-34 0,1 0,-8 0,8 0,19 0,-19 0,-14-7,33 7,-13-7,-6 7,-1 0,-6 0,6 0,1 0,6 0,-7 0,21-13,-7 13,6 0,1 0,-1 0,-19 0,19 0,-19 0,-8 0,21 0,-20 0,-7 7,13-7,1 0,-1 0,-6 0,6 0,7 0,7 0,7 0,-21 0,-6 0,6 0,1 0,-7 0,6 0,0 0,1 0,-8 0,21 0,-20 0,6 0,1 0,-1 0,-6 0,6 0,1 0,-7 0,6 0,0 0,-6 0,6-7,14 7,-7 0,-6 0,-7 0,6 0,0 0,1 0,-7 0,6 0,0 0,-6 0,-7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7995.42 5473.01,'13'-13,"8"13,-8 0,0-14,-6 14,20-13,-20 13,20 0,-21 0,8 0,12 0,8 0,-34-7,20 7,14 0,-7 0,-21 0,8 0,-1 0,7 0,-6 0,19 0,-19 0,6 0,-7 0,0 0,-6 0,7 0,-1 0,21 0,-21 0,7 0,0 0,-6 0,19-13,-19 13,-1 0,21 0,13 0,-27 0,-7 0,-6 0,6 0,1 0,-8 0,8 0,13 0,-21 0,21 0,7 0,-21 0,27 0,-6 7,13-7,-47 6,27-6,-21 0,8 0,-14 14,13-14,1 0,-8 0,21 13,-7-13,-6 0,-8 0,8 0,13 0,-7 0,-7 0,-6 0,20 0,-7 0,7 0,6 0,-19 0,-8 0,41 0,-33 0,-8 0,8 0,-1 0,1 0,6 0,-7 0,-6 0,33 14,-33-14,20 0,-21 0,8 0,-1 0,7 0,-6 0,-1 0,-13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3675.42 5970.01,'0'-14,"7"14,13-13,-7 13,-13-7,20 7,-6 0,-14-13,13 13,7-14,7 14,-20-6,6 6,1 0,-8-14,8 14,-1 0,-6 0,-7-13,13 13,1 0,-1-14,-6 14,6 0,1 0,-7 0,6 0,0 0,7 7,-6-7,-1 13,-6-13,6 0,1 0,-14 14,13-14,-6 0,6 7,7-7,-6 0,6 13,-7-13,1 0,-1 0,7 0,-20 13,14-13,-7 0,6 0,0 7,21 7,-14-14,7 13,-20-13,6 0,0 13,8-13,-8 0,0 0,21 0,-14 7,-7-7,1 0,-7 0,6 0,7 0,-6 0,12 0,8 0,-14 0,-7 0,21 0,-21 0,21 0,-14 0,7 0,-7 0,-7-13,-6 13,7-14,-1 14,-13-13,20 6,-6 7,6-13,-7 13,0 0,8-14,-8 14,0 0,8 0,-8 0,7 0,7 0,6 0,-12 0,-8 0,7 0,7 0,-20 0,6 0,0 0,-13 7,7-7,7 0,-1 13,0-13,-13 7,7-7,7 14,-1-14,-6 0,6 13,1-13,-1 0,-6 0,6 0,0 0,8-7,-1-6,-7 13,14-7,-20-6,6 13,1 0,6-14,-7 8,0 6,8-27,-1 27,-20-14,13 14,1 0,-8 0,8 0,13 0,-21 0,8 0,-14 7,13-7,-6 0,-7 13,40-13,-33 14,26-7,-19-7,-1 0,21 13,-21-13,21 13,-1-13,-19 0,-14 7,6-7,21 0,-7 0,7 0,-7 0,-6 0,-8 0,28 0,-21 0,21 0,-21 0,7 0,-6 0,-1 0,1 0,-8 0,8 0,-1 0,-6 0,6 0,1 0,6 0,-7 0,34 0,-13 0,-21 0,-6 0,20 14,-7-14,-7 0,7 13,-6-13,-1 0,7 13,-6-13,6 7,-7-7,7 14,-6-14,-1 0,-6 0,53 0,-40 0,14 0,-21 0,1 0,-14-7,53 7,-39 0,13-7,-21 7,21 0,-20 0,20-13,-21-1,21 14,-27-13,14 13,-8 0,41 0,-20 0,-20 0,20 0,13 7,-40 6,13-13,14 13,-20-6,6-7,1 0,6 14,-7-14,7 13,-6-13,-1 0,7 0,-6 0,-1 0,-6 0,6 0,7 0,-6 0,-14-7,13 7,7-13,7 6,-20 7,27-13,-8-1,-12 1,-8 13,8 0,-1 0,-6 0,6 0,8 0,-8 0,0 0,1 0,-7 0,6 0,7 7,7 6,-14 0,-6-13,20 7,-7 7,0-14,-20 13,27-13,-14 0,-6 0,6 0,1 0,-7 0,-7-7,13 7,0 0,8-13,5 13,-19-7,7 7,-1 0,-6-13,6 13,0 0,1 0,-7 0,6 0,0 0,-6 0,7 0,-1 0,7 0,-6 0,-1 0,-6 0,6 0,0 0,1 0,-7 0,6 0,0 0,-6 0,7 0,-1 0,-13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11188.4 8096.01,'0'-13,"0"-1,-7 14,-13-6,7 6,13-14,-14 1,-6 13,20-14,-13 14,6-6,-6 6,-14-14,7 1,0-7,-7 6,20 1,-6 13,-1 0,14-7,-13 7,6-13,-6 13,-1 0,-6-14,7 14,-7-6,6 6,-6 0,-13-14,6 1,7 13,-7-7,20 7,-20 0,7 0,-7 0,7 0,-13 0,6 0,20 0,-6 0,-1 0,8 0,-8 0,-13 0,21 0,-8 0,-6 0,-7 0,14 0,6 0,-6 13,-1-13,8 14,-8-7,14 6,-13-13,13 13,-7-13,7 7,0 7,0-1,-13 0,13-6,0 7,0 19,-14-20,14 21,0-14,0 7,0 7,0-14,0 6,0-19,0 7,0-1,7 0,-7-6,0 7,13-1,-6-6,-7 6,0 1,13-14,1 13,-14-6,0 6,7 0,6 8,0-1,-6-7,7-13,-14 14,13-14,-13 13,13-13,-6 0,7 7,-14 6,13-13,-6 14,19-8,-12-6,-14 14,20-1,0 0,-6-13,6 7,-7-7,0 0,-13 14,14-14,-7 0,19 0,-26 13,7-13,7 0,-1 0,34 0,-14 0,1 0,-21 0,8 0,-8 0,-6 0,6 0,1 0,-14-7,13 7,-6 0,6 0,0 0,-6 0,7 0,-1 0,0 0,-6 0,7-13,-1 13,-6 0,-7-7,13 7,1-13,-14-1,6 14,8-13,-1 6,0-6,-6 13,7-14,-1 8,-6 6,6-14,-13 1,27-1,-20 8,6-21,1 7,-14 6,6 8,-6-8,0 1,27-21,-27 21,0 6,0-6,7-1,-7 1,0 6,0-6,0-1,0 8,0-8,0 1,0-1,13 14,-13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3870.42 4574.01,'-14'0,"1"0,6 0,-6 0,-1 0,1 0,6-6,-6 6,-1 0,8-7,6-6,-14 13,1 0,13-14,-14 14,8-7,-8-6,1 0,6 6,-20-7,21 1,-8 0,1 6,13-6,-14 13,8-14,-8-6,1 7,6-1,-6 7,13-6,-14 13,14-13,-13 6,6 7,-6 0,13-14,-14 14,14-13,0 6,0-6,0 0,0-1,0 7,0-6,0 0,0 6,7 7,-7-14,13 1,-6 0,6 6,1-6,-1-1,-13 7,7-6,6 0,1 13,-7-7,6-7,0 14,1 0,-7 0,6-13,0 13,-6 0,6 0,1 0,-7 0,6 0,0 0,8 0,-8 7,0-7,-6 0,7 0,-1 0,0 13,7-13,1 0,12 7,-6-7,7 13,-21-13,-6 14,6-14,0 0,8 0,5 6,-19-6,20 14,-14-14,-6 13,6-13,8 0,5 0,-26 7,21-7,5 0,-19 0,20 13,27-13,-41 0,21 14,-21-14,-6 0,6 0,1 0,6 0,6 0,-19 0,7 0,-1 0,0 0,-6 0,7 0,-1 0,-6 0,6 0,1-7,-8 7,8 0,-1 0,0-13,8 13,-1-7,-20-6,13 13,1 0,-1 0,-6-14,6 14,1 0,-8 0,8 0,-1 0,-6 0,6 0,1 0,-1 0,-6 0,6 0,1-7,-8 7,8 0,-14-13,27 13,-21 0,8 0,-1 0,-6 0,-7-13,13 13,1 0,-1 0,-6 0,6 0,7 0,-6 0,-14 6,13-6,7 14,-6-14,-1 0,-6 0,20 6,-7 8,-7-14,1 13,-8-13,-6 7,14-7,-1 0,-6 0,6 0,1 0,-14 13,0 1,6-14,-6 13,0-6,0 6,14-13,-14 14,0-8,0 8,0-1,0 1,0 6,-7-7,7-6,0 6,0 1,0-8,-7 8,7-1,0 1,-13-8,13 8,0-1,-14-13,14 7,-6 6,6 1,0-1,-14-6,1-7,13 13,-7 1,7-8,-13-6,13 14,-14-14,14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1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14710.4 3360.01,'7'0,"-1"0,8 0,-1 0,7 0,14 0,-7 0,-7 0,-7 0,1 0,6 7,27 6,0-13,-41 0,35 7,-8-7,-26 0,33 13,-33-13,20 0,-7 14,-7-14,7 0,7 0,-20 0,20 0,-21 0,21 0,-13 0,6 0,-7 0,-13 7,7-7,40 0,-20 0,-21 0,21 0,20 13,-40-13,20 0,6 0,-26 0,40 0,-34 0,21 0,13 0,-27-7,7 7,-21 0,8 0,-1 0,1 0,-8 0,8 0,6 0,7 0,-14 0,-6-6,6 6,7 0,7 0,-13 0,-8-14,28 14,-7-13,6 13,-13-7,7 7,-20 0,6 0,14 0,-7 0,14 0,-14 0,-7 0,1 0,6 0,7 0,-7 0,7 0,-7 0,0 0,-7 0,1 0,-7 0,19 0,-12 0,-8 0,8 0,-1 0,7 0,-6 0,6 0,-7 0,21 0,-1 0,-6 0,-20 0,6 0,1 0,-7 0,6 0,0 0,1 0,-7 0,6 0,20 0,-19 0,-1 0,-6 0,6 0,1 0,-7 0,-7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15716.4 3756.01,'7'0,"-1"0,8 0,6 0,14 0,26 0,-47 0,21 0,-21 0,-6 0,20 0,-20 0,39 0,-32-7,19 7,1 0,-7 0,-7 0,0 0,7 0,-7 0,7 0,-20 0,19 0,-19 0,20 0,-14 0,-6 0,6 0,1 0,-7 0,6 0,0 0,1 0,-7 0,6 0,0 0,-6 0,7 0,-14-13,13 13,-13-14,7 14,-7-6,13 6,-13-14,13 1,8-21,-21 21,13-7,0-14,-6 7,7 7,-14 7,0 6,0-20,0 14,0-7,0 0,0 6,0 1,0-1,0 8,-7-8,0 14,-6-13,13 6,-14 7,8 0,-21-13,13 13,8 0,-8-14,-19 14,19 0,-19 0,19 0,-26-6,13 6,-20 0,0 0,27-14,7 14,6 0,-26 0,-14 0,0-13,33 13,-19 0,13-14,6 14,-6 0,-7-6,14 6,6 0,-20 0,7-14,7 14,-1 0,8 0,-41-13,26 13,8 0,-14 0,7 0,7 0,6 0,-6 0,-1 0,1 7,13 6,-7-13,-6 7,13 6,-14 1,7-1,-6-6,13 6,-13 1,6 6,-6-20,13 13,-14-6,1 6,6 14,-6-20,-1 20,14-21,-7 8,7-1,0 1,0-8,0 8,0-1,0-6,0 6,0 1,0 6,0-7,14-13,-14 14,13-8,-6 28,6-34,1 0,-14 13,13-13,-6 0,-7 14,13-14,7 0,-6 0,-1 0,-6 0,6 0,14 0,-7 0,-6 0,6 0,-7 0,1 0,-8 0,21 0,-7 0,-6 0,-7 0,6 0,0 0,1 0,-7 0,6 0,0 0,-13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5097.42 3823.01,'7'0,"0"0,6 0,0 0,1 7,6 6,27 1,-34-14,21 6,-1 8,-12-1,5-6,8-7,-27 0,19 13,8-13,-34 14,13-14,-6 0,7 0,-1 0,7 0,-7 0,1 0,19 0,-12 0,5-7,-5 7,-1-13,-7 13,0 0,8-7,-8 7,0 0,-6 0,7 0,-14-14,13 14,-6 0,-7-13,13 13,-13-7,14-6,-14-14,13-6,-6 33,-7-7,13-33,-13 6,13 27,-13-19,0 5,7-5,-7 5,0 8,0 6,14-6,-14-1,0 1,0 6,-7 7,0-13,-6 13,-1 0,8 0,-21 0,7 0,6 0,-6 0,-20 0,33 7,-6-7,-7 0,6 0,-6 0,7 6,-1-6,1 0,-7 0,0 14,-27-14,47 13,-14-13,1 0,-7 0,6 0,-6 14,-13-14,-1 0,21 0,-14 0,-7 0,28 0,-21 0,7-7,6 7,-6 0,-7-14,21 14,-21 0,13-13,8 13,-8 0,14 7,-13-7,6 27,-6-21,-1 21,8-20,-8 6,14 1,0-1,-13-6,13 6,0 1,-14-8,14 8,0-1,0-6,7-7,-7 13,13-13,1 0,-7 14,6-14,34 13,-40-6,53 20,-47-27,-6 0,-7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7968.42 5279.01,'7'0,"6"0,1 0,-1 0,-6 0,6 0,1 0,6 0,-7 0,1 0,6 0,0 0,7 0,-21 0,21 0,-7 0,-6 0,6 0,7 0,-14 0,7 0,14 6,-21-6,7 0,7 0,7 0,-14 0,13 0,-19 0,6 0,-7 0,1 0,6 0,7 0,-21 0,8-6,-1 6,-6 0,6 0,1 0,6 0,-7 0,8 0,5 0,-6 0,7 0,-20 0,20 0,-20 0,33 0,-20 0,0 0,-7 0,1 0,6 0,-7 0,8 0,5 0,-19 0,7 0,12 0,-6 0,-6 0,6 6,-7-6,8 0,5 0,-5 0,-21 14,13-14,7 0,14 0,-8 0,-19 0,20 0,-14 0,8 0,12 7,-20-7,8 0,5 0,8 0,-27 0,6 0,0 0,8 0,-8 0,7 0,7 0,-7 0,-6 0,6 0,6 0,-5 0,-8 0,0 0,-6 0,20 0,-7 0,7 0,-7 0,-7 0,8 0,-1 0,7 0,-14 0,7 0,-6 0,6 0,-7 0,7 0,-6 0,6 0,13 0,-19 0,13 0,-7 0,13-14,-33 1,14 13,6 0,-20-7,13 7,7 0,14-13,6-1,-20 1,-6 13,-8 0,21-7,7-6,-1 13,-19-14,19 14,1-6,-14 6,-7 0,21-14,-7 14,-21 0,8 0,13 0,6 0,-13 0,0 0,7 0,-7 0,-6 0,-1 0,-6 0,20 0,-14 0,7 0,0 0,14 0,-7 0,-7 0,13 7,-6-7,-13 0,-14 7,20-7,0 0,-7 0,7 13,7 0,-13-13,6 0,-7 0,-6 0,6 7,1-7,-1 0,7 0,-6 0,-8 0,21 0,-7 0,-6 0,-1 0,21 0,-28 0,8 0,-1 0,1 0,6 0,-7 0,7 0,14-13,-21 13,7 0,14 0,6 0,-33 0,20 0,-7 0,-7 6,1-6,6 0,-7 0,-6 0,6 0,1 0,-7 0,6 0,0 0,1 0,-8 0,8 0,-1 0,-6 0,6 0,1 0,-1 0,-6 0,6 0,-13-6,14 6,-14-14,7 14,-7-6,0 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15773.2 7935.01,'13'0,"-13"7,14-7,-8 0,8 13,-1-13,7 14,-6-14,-1 0,21 13,-1-6,-19-7,-8 0,28 13,-21-13,1 0,-14 14,20-14,7 0,-27 6,20-6,-7 14,1-14,-8 0,8 13,-1-13,7 0,0 7,7-7,-13 0,6 0,0 13,-7-13,14 0,-20 0,6 0,1 0,-8 0,8 0,6 0,-20-6,40 6,-20 0,0-7,7 7,-13 0,-8 0,-6-14,14 14,-14-13,13 13,-13-7,7 7,-7-13,13 13,1-13,-14 6,0-7,0 1,6 13,-6-13,0 6,0-7,0 1,0 6,0-6,0-1,0 1,-13 6,0-6,13 0,-7 13,7-7,-14-7,14 1,-13 13,13-13,-7 13,-6-7,-1 7,1-14,6 1,-6 13,0 0,13-7,-7 7,-7 0,1-13,-7-1,-7 8,7-8,0 1,6 13,-12 0,5-13,1 13,-7 0,14 0,6 0,-20 0,21 6,-8-6,1 0,6 0,-6 14,-1-14,1 13,-7-13,6 0,8 0,-21 0,27 7,-20-7,6 0,1 0,6 13,-33-13,40 14,-7-14,-6 0,-1 6,8-6,-8 14,1-14,6 0,-6 13,-1-13,14 7,-13-7,13 13,-7-13,7 14,-13-14,13 13,0-6,0-7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3933.2 9941.01,'7'0,"-7"13,6-13,21 0,7 20,-21-20,7 0,-20 14,34-7,13 6,0 0,0-13,-14 7,1-7,-21 0,-6 0,26 0,41 0,-34 0,-13 0,-13 0,6 0,0 0,-7 0,1 0,-1 0,-6-13,26 13,1-14,-7 14,-7 0,-7 0,8 0,-8 0,0 0,1 0,-8 0,8 0,-1-6,-6-8,6 14,1 0,6-13,-20 6,13 7,1-13,-7 13,-7-14,13 1,0 6,-6-6,6-1,-13 7,0-6,14 0,-14-1,13 14,-13-6,7-8,-7 1,13 6,1-40,-7 34,-7-1,0 7,0-19,0 19,-14-6,-6-14,7 27,-14-20,7 6,0 7,-7-6,7 13,-7-13,7 13,6-14,7 14,-6 0,-14 0,7 0,0 0,-20 0,6 0,1 0,26 0,-20 0,14 0,6 0,-20 0,20 0,-19 0,12 0,-19 0,-8 0,28 0,-14 0,7 0,-27 0,27 0,-14-6,21 6,0 0,-8 0,-5 0,19 0,-7 0,-19 0,20 0,-8 0,-12 0,6 0,20 13,-19 0,12-13,7 0,7 14,-13-14,-7 6,6-6,1 0,0 14,6-14,-7 0,1 0,6 0,-6 13,0-13,-1 7,7-7,-6 0,0 13,-8 1,8-14,13 13,-7-13,7 7,-13-7,13 13,-14-13,14 14,0-8,0 8,0-1,0 1,0-8,0 8,7-1,7-6,-14 6,0 1,6-7,8 6,-1 0,-6-13,-7 14,13-14,1 0,-14 6,6 8,8-14,-1 0,-13 13,14-13,-14 7,6-7,8 13,-1-13,-6 14,6-1,1-13,-1 0,-6 0,-7-6,13 6,-13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2219.42 4132.01,'14'0,"-1"6,-6-6,26 0,-19 0,-1 0,-13 14,20-14,7 0,-20 0,6 0,1 0,-1 0,-6 0,6 0,7 0,-6 0,13 0,-7 0,0 0,7 0,-27 7,7-7,19 0,-12 0,19 0,-13 0,14 13,0-13,-8 13,-19-13,20 0,-7 7,14 6,-8-13,-5 14,5-14,-6 0,-6 0,6 13,7-13,-20 0,6 0,0 0,-6 0,6 0,1 0,-1 0,-6 0,6 0,1 0,-7 0,6 0,0 0,1 0,-7 0,6 0,7 0,7 0,-20 0,6 0,0 0,1 0,-7 0,6 0,0 0,8 0,25 0,-32 0,-7 0,19 0,21 0,-26 0,-8 0,-6 0,6-6,0 6,1 0,6 0,-7 0,-6 0,20 0,-7 0,-6 0,19 0,-13 0,7 0,7 0,-21 0,7 0,14 0,-1 0,-6 0,-7 0,7 0,-7 0,0 0,-6 0,12 0,-19 0,20 0,7 0,-28 0,8 0,46 0,-40 0,-6 0,19 0,-13 0,-6 0,6 0,7 0,-7 0,-7 0,7 0,7 0,-13 0,-8 0,21 0,13 0,-26 0,-1 0,21 0,13 6,-34-6,-6 0,20 0,6 0,-26 0,20 0,6 0,-13 0,-6 0,-1 0,7 0,-6 0,-1 0,7 0,-6 0,-1 0,-6 0,6 0,7-6,-6 6,19 0,-19-14,-1 14,7 0,-6 0,-8 0,21 0,-13 0,-8-13,8 13,-1 0,-6 0,-7-7,13 7,1 0,-8 0,-6-13,0-1,14 14,-1 0,-13-6,0-8,14 14,-14-13,0-1,6 8,-6-8,0 1,0 6,0-6,0-1,0 1,0 6,0-6,0-1,-13 8,13-8,-13 14,13-13,-14 6,7-6,7-1,-13 1,0 6,6 7,7-13,-14 13,1-14,6 7,-6 7,0 0,-1-13,7 13,-6-13,0 13,-8-14,-5 8,5 6,21-14,-13 14,6 0,-19-13,19 13,-20-7,14 7,6 0,-7-13,1 13,6-14,-20 14,14 0,6 0,-6 0,0 0,6 0,-7 0,-12 0,19 0,-20 0,7 0,6 0,8 0,-34 0,6 0,14 0,6 0,-19 0,19 0,-6 0,0 0,7 0,-14 0,20 0,-26 0,-8 7,35-7,-8 0,-6 0,7 0,-1 0,8 0,-21 0,7 0,-7 13,7-13,-7 0,20 0,7 7,-13-7,-7 0,6 0,1 0,6 0,-6 13,-1-13,-6 0,-7 0,-6 0,13 0,6 0,-6 14,7-14,-21 0,21 0,13 7,-14-7,-6 0,7 0,-7 0,-27 0,27 0,20 13,-14-13,1 0,-7 0,6 0,-6 0,7 0,-1 0,8 0,-21 0,13 0,-6 0,7 0,-7 0,6 0,1 0,-7 0,6 0,8 0,-8 0,-19 0,6 0,7 0,6 0,-19 0,-1 0,21 0,6 0,-20 0,21 0,-8 0,-13 0,7 0,0 0,-7 0,7 0,-7 0,21 0,-21 0,7 0,6 0,1 0,6 0,-6 0,-1 0,8 0,-8 0,-13 0,21-7,-8 7,1 0,6 0,-6 0,-1-6,1 6,6 0,-6 0,-1 0,8 0,-21 0,7 0,-7 0,7 0,6 0,-6 0,7 0,-7 0,-7 0,7 0,6 0,7 0,-19 0,12 0,-6 0,0-14,7 14,-14 0,20 0,-6 0,-1 0,-6 0,7 0,-1 0,7 0,-6 0,0 0,6 0,-6 0,-1 0,7 0,-6 0,0 0,-1 0,7 0,-6 0,0 0,6 0,-7 0,1 0,0 7,6-7,-6 0,-8 7,8-7,0 0,13 13,-7-13,7 13,-14-13,14 14,-13-14,13 6,-13-6,13 14,-7-14,7 20,0-7,-14 1,14-1,0-6,0 6,0 1,0-7,0 19,0-19,0 6,0 1,0-1,0-6,7-7,-7 13,7-13,-7 14,13-14,1 0,-1 0,-6 0,6 0,-13 7,14-7,-8 0,8 0,-1 0,-6 0,6 0,1 0,-1 0,-13 13,7-13,6 0,1 0,-8 0,8 0,-1 0,-13 13,14-13,-8 0,8 0,-1 0,-6 0,6 0,1 0,-8 0,8 0,-1 0,-13 14,14-14,6 0,-7 0,-13 7,7-7,6 0,-13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2199.42 7747.01,'0'-13,"7"13,6 0,-6-14,7 14,-1 0,7 0,7 0,6 0,-26 0,7-13,12 13,-5 0,12 0,-20 0,1 0,-7 0,19 0,8 0,-14 0,-6 0,-1 0,-6 0,6 0,7 0,7 0,-14 0,-6 7,27-7,-7 0,-7 0,6 0,-19 0,7 0,6 0,-7 0,1 0,6 0,7 0,-7 0,-7 0,0 0,-6 0,20-7,-7 7,-6 0,19 0,1 0,-14 0,-7 0,1 0,-1 0,-6 0,6 0,1 0,-8 0,8 0,-1 0,-6 0,6 0,1-7,-1 7,-6 0,6 0,1 0,-8 0,8 0,-1 0,1 0,-8 0,8 0,-1 0,-6 0,6 0,1-13,-1 13,-6 0,6-13,7 13,-6 0,-1 0,-6 0,6-7,1 7,6 0,-20-14,13 14,1 0,-8 0,8-13,-1 13,-13-13,14 6,-14-7,6 14,-6-13,0 6,14 7,-14-13,0-1,0 8,0-8,0 1,0 0,0-8,0 8,0 6,0-6,-7-1,0 14,-6-13,-1 13,1-7,6 7,7-13,-13 13,-1 0,8-13,-8 13,1-7,-7-7,-14 14,34-13,-27 13,-20 0,27 0,-13 0,19 0,1 0,6 0,-6 0,-1 0,8 0,-8 0,1 0,-1 0,8 0,-21-7,20 7,7-13,-13 13,-1 0,-6 0,20-14,-13 14,-7 0,-7 0,20 0,-6 0,-1 0,1 0,6 0,-6 0,-1 7,8-7,-8 0,1 0,6 0,-20 0,14 0,6 0,-20 0,-6 0,19 0,8 0,-8 0,1 0,6 14,-6-14,-7 6,-7-6,13 0,-6 0,20 14,-33-14,-1 0,7 0,21 0,-21 0,7 0,6 0,-19 0,19 0,8 0,-8 0,1 0,-1 0,8 0,-21-7,20 7,-6 0,-14 0,20 0,-6 0,-1 0,8 0,-8 0,1 0,6 0,-6 0,-1 0,1 0,6 0,-6 7,-1 6,8-13,-8 0,14 7,-13 6,-1-13,14 14,-6-14,6 6,0 8,0-1,0 1,0-8,0 8,0-1,0-6,0 6,0 1,0-1,0-6,0 6,0 1,0-8,0 8,0-1,0-6,0 6,0-13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2810.42 4722.01,'13'0,"1"0,6 0,27 0,0 0,-27 0,27 0,-14 0,-6 0,-20 0,20 0,-14 0,7 0,14 0,-14 0,-7 0,1 0,6 0,-7 0,1 0,6 0,94-13,-87 13,-21 0,8 0,-1 0,-6 0,6 0,21 6,-1-6,-19 0,-1 14,1-14,26 0,7 0,-14 0,14 0,-20 0,7 0,-28 0,8 0,-1 0,-6 0,6 0,1 0,-1 0,-6 0,6 0,7 0,7 0,-7 0,-6 0,6 0,-7 0,1 0,6 0,7 0,-21 0,28 0,-21 0,1 0,-1 0,-6 0,6 0,-13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3T11:52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14857.4 10404,'7'0,"-7"6,34 8,13-1,0-6,-14-7,-6 13,-20-13,6 0,0 0,-6 0,7 0,-1 0,0 0,-6 0,7 0,6 0,-7 0,7 0,-6 0,12 0,-5 0,-1 0,-7 0,1 0,39 0,-19-6,13 6,-34 0,1 0,19 0,-19 0,-8 0,8 0,19 0,14 0,-13 0,26-7,-53 7,20 0,-21-13,35 13,-8-14,1 14,-1-7,-33-6,161-88,-107-107,-68 94,1 101,-7 0,-7 6,7-7,0-12,-7 19,7-7,-14-6,21 20,-14-13,7 0,7 13,-28-21,14 21,-26-13,39 0,-33 13,34 0,6-7,-6 7,-21-14,1 14,19 0,14-13,-20 13,7 0,-34-7,33 7,8 0,-35 0,21 0,0 0,7 0,-7 0,6 0,-33 0,14 0,-14 0,33 0,-19 0,-1 0,21 0,-7 0,0 0,6 0,1 0,-7 0,-7 0,7 0,6 0,-19 0,13 0,6 0,-6 0,-7 14,7-14,-7 13,7-13,7 0,-7 7,-7-7,7 27,-14-27,34 13,-13-6,-1-7,8 0,-21 13,7 1,6-8,-6 8,20-1,-13-13,-1 7,-6 33,0-20,-7 0,14 7,6-13,7-8,-13 8,13-1,0-6,0 6,-14 1,14-1,0-6,0 6,0 1,0-8,0 8,0-1,7 7,6-20,-13 14,7 6,-7-7,14 1,12 6,-6 7,-20-21,21 8,-8-14,21 20,-1-7,-19 1,19-8,-6 8,-20-14,6 0,0 13,-6-13,27 14,-21-8,14-6,-20 0,19 0,-5 0,5 0,8 0,-27 0,6 0,0 0,-6 0,20 0,27 0,-41 0,21 0,-1 0,-6 0,-7 0,-6 14,-1-14,-6 0,6 0,-13 13,14-13,-8 0,-6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8284.42 4165.01,'13'0,"0"0,-13-13,14 13,-8 0,8 0,-14-7,13 7,-6 0,6 0,1 0,-1 0,-6 0,6 0,1 0,6 0,-7 0,7 0,14 0,0 0,6 0,-7 0,-26 0,27 0,-8 0,-12 0,-7 0,26 0,-20 0,1 0,6 0,-7 0,21 0,-21 0,21 0,-1 0,-19 0,6 0,-7 0,1 0,6 0,0 0,14-13,-8 13,-12 0,-14-14,7 14,6 0,0 0,-6 0,7 0,12 0,-19 0,-7-6,34 6,-21 0,14 0,-7-14,14 14,-21 0,21 0,12 0,-39-13,7 13,-1 0,21 0,19-7,-39 7,19 0,28 0,-15 0,-39 0,40 0,-7 0,-33 0,27 0,-21 0,0 0,8 0,-8 0,21 0,-1 0,-19 0,-1 0,7 13,14-13,-21 14,41-14,-7 7,-14 6,28 0,-55-13,8 0,-1 0,21 0,-34 7,26-7,8 0,-21 14,-6-14,7 0,19 0,-19 0,-1 0,20 0,-19 0,-7 0,6 0,21 13,-21-13,0 0,-6 0,20 0,20 0,-40 0,6 0,21 0,-21 0,0 0,7 0,-6 0,19 0,1 13,0-13,-21 0,20 7,-19-7,19 0,-26 0,27 13,-21-13,21 0,-21 14,0-14,21 0,-21 0,28 7,-28-7,1 0,19 0,14 13,-13-13,-21 0,-6 13,20-13,6 0,-20 0,-6 0,20 14,-20-14,20 0,-21 0,21 0,7 0,-1 0,1 0,-1 0,14 0,-33 0,19 0,14 0,-33 0,-8-7,8 7,6 0,-7 0,1 0,-8 0,21-13,20 13,-40 0,20 0,6 0,28 0,-55 0,8 0,-1 0,21 0,13 0,6 0,-39 0,-1 0,7 0,-6 0,-1 0,21 0,-28 0,8 0,13 0,-21 0,21 0,-20 6,20-6,-21 0,8 0,-1 0,1 0,-8 0,-6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3098.42 3676.01,'7'0,"0"0,6 0,-13 13,13-13,-6 13,-7 1,14-8,-1-6,-13 14,20-1,-7-6,1 6,6 1,-7-7,1 6,-7-13,19 13,-19-13,7 0,6 0,-7 0,0 0,1 0,-7 0,19 0,-19-6,7 6,19-14,1 8,13-8,0 1,-34 6,-6 7,33-13,-33-1,40 7,-34-6,0 13,41-27,-14 21,27-35,-53 41,19-20,-19 7,33-7,-14 6,-19 1,19-1,-33 8,20-8,-6 14,6-20,7 7,-7-14,-7 20,1 7,-8-13,-6 19,0 1,0 7,0-1,0 0,0-6,0 7,0-1,-13 7,13-7,-13-13,13 14,-14 6,7 14,-6-34,13 13,0-6,-13 6,6 14,7-27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3219.42 4970.01,'20'14,"-7"6,1-20,6 27,-7-27,1 6,-7-6,19 27,-19-20,20 6,-7 7,-7-6,8-1,-8 1,-13-8,13 8,-6-14,7 0,-1 0,7 0,7 0,-7-7,-7 0,-6 7,-7-13,27-1,-14 14,21-33,-21 33,-6-13,20-8,6-5,-19 19,33-27,-40 21,6 13,0-14,7-6,-6 7,-1 0,21-21,20 0,-54 21,53-21,-46 21,6 0,21-21,26 1,-13-1,-7 14,-26 20,-1-14,21 1,-1-7,-19 20,-8-13,8 13,-1 0,-13-14,20 14,-6-7,-1 7,-6 0,6 0,-13-13,0 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6.xml"/><Relationship Id="rId5" Type="http://schemas.openxmlformats.org/officeDocument/2006/relationships/image" Target="../media/image23.png"/><Relationship Id="rId4" Type="http://schemas.openxmlformats.org/officeDocument/2006/relationships/customXml" Target="../ink/ink10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27.png"/><Relationship Id="rId2" Type="http://schemas.openxmlformats.org/officeDocument/2006/relationships/customXml" Target="../ink/ink11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9.xml"/><Relationship Id="rId5" Type="http://schemas.openxmlformats.org/officeDocument/2006/relationships/image" Target="../media/image30.png"/><Relationship Id="rId4" Type="http://schemas.openxmlformats.org/officeDocument/2006/relationships/customXml" Target="../ink/ink13.xml"/><Relationship Id="rId3" Type="http://schemas.openxmlformats.org/officeDocument/2006/relationships/image" Target="../media/image29.png"/><Relationship Id="rId2" Type="http://schemas.openxmlformats.org/officeDocument/2006/relationships/customXml" Target="../ink/ink12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3.xml"/><Relationship Id="rId5" Type="http://schemas.openxmlformats.org/officeDocument/2006/relationships/image" Target="../media/image34.png"/><Relationship Id="rId4" Type="http://schemas.openxmlformats.org/officeDocument/2006/relationships/customXml" Target="../ink/ink15.xml"/><Relationship Id="rId3" Type="http://schemas.openxmlformats.org/officeDocument/2006/relationships/image" Target="../media/image33.png"/><Relationship Id="rId2" Type="http://schemas.openxmlformats.org/officeDocument/2006/relationships/customXml" Target="../ink/ink14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6.xml"/><Relationship Id="rId7" Type="http://schemas.openxmlformats.org/officeDocument/2006/relationships/image" Target="../media/image4.png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4.xml"/><Relationship Id="rId5" Type="http://schemas.openxmlformats.org/officeDocument/2006/relationships/image" Target="../media/image37.png"/><Relationship Id="rId4" Type="http://schemas.openxmlformats.org/officeDocument/2006/relationships/customXml" Target="../ink/ink17.xml"/><Relationship Id="rId3" Type="http://schemas.openxmlformats.org/officeDocument/2006/relationships/image" Target="../media/image36.png"/><Relationship Id="rId2" Type="http://schemas.openxmlformats.org/officeDocument/2006/relationships/customXml" Target="../ink/ink16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6.xml"/><Relationship Id="rId7" Type="http://schemas.openxmlformats.org/officeDocument/2006/relationships/image" Target="../media/image43.png"/><Relationship Id="rId6" Type="http://schemas.openxmlformats.org/officeDocument/2006/relationships/customXml" Target="../ink/ink19.xml"/><Relationship Id="rId5" Type="http://schemas.openxmlformats.org/officeDocument/2006/relationships/image" Target="../media/image42.png"/><Relationship Id="rId4" Type="http://schemas.openxmlformats.org/officeDocument/2006/relationships/customXml" Target="../ink/ink18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customXml" Target="../ink/ink23.xml"/><Relationship Id="rId7" Type="http://schemas.openxmlformats.org/officeDocument/2006/relationships/image" Target="../media/image47.png"/><Relationship Id="rId6" Type="http://schemas.openxmlformats.org/officeDocument/2006/relationships/customXml" Target="../ink/ink22.xml"/><Relationship Id="rId5" Type="http://schemas.openxmlformats.org/officeDocument/2006/relationships/image" Target="../media/image46.png"/><Relationship Id="rId4" Type="http://schemas.openxmlformats.org/officeDocument/2006/relationships/customXml" Target="../ink/ink21.xml"/><Relationship Id="rId3" Type="http://schemas.openxmlformats.org/officeDocument/2006/relationships/image" Target="../media/image45.png"/><Relationship Id="rId2" Type="http://schemas.openxmlformats.org/officeDocument/2006/relationships/customXml" Target="../ink/ink2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7.xml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image" Target="../media/image50.png"/><Relationship Id="rId2" Type="http://schemas.openxmlformats.org/officeDocument/2006/relationships/customXml" Target="../ink/ink24.xml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customXml" Target="../ink/ink28.xml"/><Relationship Id="rId8" Type="http://schemas.openxmlformats.org/officeDocument/2006/relationships/image" Target="../media/image55.png"/><Relationship Id="rId7" Type="http://schemas.openxmlformats.org/officeDocument/2006/relationships/customXml" Target="../ink/ink27.xml"/><Relationship Id="rId6" Type="http://schemas.openxmlformats.org/officeDocument/2006/relationships/image" Target="../media/image54.png"/><Relationship Id="rId5" Type="http://schemas.openxmlformats.org/officeDocument/2006/relationships/customXml" Target="../ink/ink26.xml"/><Relationship Id="rId4" Type="http://schemas.openxmlformats.org/officeDocument/2006/relationships/image" Target="../media/image53.png"/><Relationship Id="rId3" Type="http://schemas.openxmlformats.org/officeDocument/2006/relationships/customXml" Target="../ink/ink25.xml"/><Relationship Id="rId2" Type="http://schemas.openxmlformats.org/officeDocument/2006/relationships/image" Target="../media/image52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89.xml"/><Relationship Id="rId16" Type="http://schemas.openxmlformats.org/officeDocument/2006/relationships/image" Target="../media/image59.png"/><Relationship Id="rId15" Type="http://schemas.openxmlformats.org/officeDocument/2006/relationships/customXml" Target="../ink/ink31.xml"/><Relationship Id="rId14" Type="http://schemas.openxmlformats.org/officeDocument/2006/relationships/image" Target="../media/image58.png"/><Relationship Id="rId13" Type="http://schemas.openxmlformats.org/officeDocument/2006/relationships/customXml" Target="../ink/ink30.xml"/><Relationship Id="rId12" Type="http://schemas.openxmlformats.org/officeDocument/2006/relationships/image" Target="../media/image57.png"/><Relationship Id="rId11" Type="http://schemas.openxmlformats.org/officeDocument/2006/relationships/customXml" Target="../ink/ink29.xml"/><Relationship Id="rId10" Type="http://schemas.openxmlformats.org/officeDocument/2006/relationships/image" Target="../media/image56.png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customXml" Target="../ink/ink35.xml"/><Relationship Id="rId7" Type="http://schemas.openxmlformats.org/officeDocument/2006/relationships/image" Target="../media/image63.png"/><Relationship Id="rId6" Type="http://schemas.openxmlformats.org/officeDocument/2006/relationships/customXml" Target="../ink/ink34.xml"/><Relationship Id="rId5" Type="http://schemas.openxmlformats.org/officeDocument/2006/relationships/image" Target="../media/image62.png"/><Relationship Id="rId4" Type="http://schemas.openxmlformats.org/officeDocument/2006/relationships/customXml" Target="../ink/ink33.xml"/><Relationship Id="rId3" Type="http://schemas.openxmlformats.org/officeDocument/2006/relationships/image" Target="../media/image61.png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90.xml"/><Relationship Id="rId21" Type="http://schemas.openxmlformats.org/officeDocument/2006/relationships/image" Target="../media/image70.png"/><Relationship Id="rId20" Type="http://schemas.openxmlformats.org/officeDocument/2006/relationships/customXml" Target="../ink/ink41.xml"/><Relationship Id="rId2" Type="http://schemas.openxmlformats.org/officeDocument/2006/relationships/customXml" Target="../ink/ink32.xml"/><Relationship Id="rId19" Type="http://schemas.openxmlformats.org/officeDocument/2006/relationships/image" Target="../media/image69.png"/><Relationship Id="rId18" Type="http://schemas.openxmlformats.org/officeDocument/2006/relationships/customXml" Target="../ink/ink40.xml"/><Relationship Id="rId17" Type="http://schemas.openxmlformats.org/officeDocument/2006/relationships/image" Target="../media/image68.png"/><Relationship Id="rId16" Type="http://schemas.openxmlformats.org/officeDocument/2006/relationships/customXml" Target="../ink/ink39.xml"/><Relationship Id="rId15" Type="http://schemas.openxmlformats.org/officeDocument/2006/relationships/image" Target="../media/image67.png"/><Relationship Id="rId14" Type="http://schemas.openxmlformats.org/officeDocument/2006/relationships/customXml" Target="../ink/ink38.xml"/><Relationship Id="rId13" Type="http://schemas.openxmlformats.org/officeDocument/2006/relationships/image" Target="../media/image66.png"/><Relationship Id="rId12" Type="http://schemas.openxmlformats.org/officeDocument/2006/relationships/customXml" Target="../ink/ink37.xml"/><Relationship Id="rId11" Type="http://schemas.openxmlformats.org/officeDocument/2006/relationships/image" Target="../media/image65.png"/><Relationship Id="rId10" Type="http://schemas.openxmlformats.org/officeDocument/2006/relationships/customXml" Target="../ink/ink36.xml"/><Relationship Id="rId1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1.xml"/><Relationship Id="rId7" Type="http://schemas.openxmlformats.org/officeDocument/2006/relationships/image" Target="../media/image74.png"/><Relationship Id="rId6" Type="http://schemas.openxmlformats.org/officeDocument/2006/relationships/customXml" Target="../ink/ink44.xml"/><Relationship Id="rId5" Type="http://schemas.openxmlformats.org/officeDocument/2006/relationships/image" Target="../media/image73.png"/><Relationship Id="rId4" Type="http://schemas.openxmlformats.org/officeDocument/2006/relationships/customXml" Target="../ink/ink43.xml"/><Relationship Id="rId3" Type="http://schemas.openxmlformats.org/officeDocument/2006/relationships/image" Target="../media/image72.png"/><Relationship Id="rId2" Type="http://schemas.openxmlformats.org/officeDocument/2006/relationships/customXml" Target="../ink/ink42.xml"/><Relationship Id="rId1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9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customXml" Target="../ink/ink46.xml"/><Relationship Id="rId3" Type="http://schemas.openxmlformats.org/officeDocument/2006/relationships/image" Target="../media/image76.png"/><Relationship Id="rId2" Type="http://schemas.openxmlformats.org/officeDocument/2006/relationships/customXml" Target="../ink/ink45.xml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3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customXml" Target="../ink/ink50.xml"/><Relationship Id="rId7" Type="http://schemas.openxmlformats.org/officeDocument/2006/relationships/image" Target="../media/image87.png"/><Relationship Id="rId6" Type="http://schemas.openxmlformats.org/officeDocument/2006/relationships/customXml" Target="../ink/ink49.xml"/><Relationship Id="rId5" Type="http://schemas.openxmlformats.org/officeDocument/2006/relationships/image" Target="../media/image86.png"/><Relationship Id="rId4" Type="http://schemas.openxmlformats.org/officeDocument/2006/relationships/customXml" Target="../ink/ink48.xml"/><Relationship Id="rId3" Type="http://schemas.openxmlformats.org/officeDocument/2006/relationships/image" Target="../media/image85.png"/><Relationship Id="rId2" Type="http://schemas.openxmlformats.org/officeDocument/2006/relationships/customXml" Target="../ink/ink4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6.xml"/><Relationship Id="rId1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4.xml"/><Relationship Id="rId8" Type="http://schemas.openxmlformats.org/officeDocument/2006/relationships/image" Target="../media/image96.png"/><Relationship Id="rId7" Type="http://schemas.openxmlformats.org/officeDocument/2006/relationships/customXml" Target="../ink/ink53.xml"/><Relationship Id="rId6" Type="http://schemas.openxmlformats.org/officeDocument/2006/relationships/image" Target="../media/image95.png"/><Relationship Id="rId5" Type="http://schemas.openxmlformats.org/officeDocument/2006/relationships/customXml" Target="../ink/ink52.xml"/><Relationship Id="rId4" Type="http://schemas.openxmlformats.org/officeDocument/2006/relationships/image" Target="../media/image94.png"/><Relationship Id="rId3" Type="http://schemas.openxmlformats.org/officeDocument/2006/relationships/customXml" Target="../ink/ink51.xml"/><Relationship Id="rId2" Type="http://schemas.openxmlformats.org/officeDocument/2006/relationships/image" Target="../media/image93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00.xml"/><Relationship Id="rId14" Type="http://schemas.openxmlformats.org/officeDocument/2006/relationships/image" Target="../media/image99.png"/><Relationship Id="rId13" Type="http://schemas.openxmlformats.org/officeDocument/2006/relationships/customXml" Target="../ink/ink56.xml"/><Relationship Id="rId12" Type="http://schemas.openxmlformats.org/officeDocument/2006/relationships/image" Target="../media/image98.png"/><Relationship Id="rId11" Type="http://schemas.openxmlformats.org/officeDocument/2006/relationships/customXml" Target="../ink/ink55.xml"/><Relationship Id="rId10" Type="http://schemas.openxmlformats.org/officeDocument/2006/relationships/image" Target="../media/image97.png"/><Relationship Id="rId1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4" Type="http://schemas.openxmlformats.org/officeDocument/2006/relationships/image" Target="../media/image102.png"/><Relationship Id="rId3" Type="http://schemas.openxmlformats.org/officeDocument/2006/relationships/customXml" Target="../ink/ink57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customXml" Target="../ink/ink60.xml"/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customXml" Target="../ink/ink59.xml"/><Relationship Id="rId4" Type="http://schemas.openxmlformats.org/officeDocument/2006/relationships/image" Target="../media/image112.png"/><Relationship Id="rId3" Type="http://schemas.openxmlformats.org/officeDocument/2006/relationships/customXml" Target="../ink/ink58.xml"/><Relationship Id="rId2" Type="http://schemas.openxmlformats.org/officeDocument/2006/relationships/image" Target="../media/image111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05.xml"/><Relationship Id="rId12" Type="http://schemas.openxmlformats.org/officeDocument/2006/relationships/image" Target="../media/image117.png"/><Relationship Id="rId11" Type="http://schemas.openxmlformats.org/officeDocument/2006/relationships/customXml" Target="../ink/ink61.xml"/><Relationship Id="rId10" Type="http://schemas.openxmlformats.org/officeDocument/2006/relationships/image" Target="../media/image116.png"/><Relationship Id="rId1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8" Type="http://schemas.openxmlformats.org/officeDocument/2006/relationships/customXml" Target="../ink/ink64.xml"/><Relationship Id="rId7" Type="http://schemas.openxmlformats.org/officeDocument/2006/relationships/image" Target="../media/image122.png"/><Relationship Id="rId6" Type="http://schemas.openxmlformats.org/officeDocument/2006/relationships/customXml" Target="../ink/ink63.xml"/><Relationship Id="rId5" Type="http://schemas.openxmlformats.org/officeDocument/2006/relationships/image" Target="../media/image121.png"/><Relationship Id="rId4" Type="http://schemas.openxmlformats.org/officeDocument/2006/relationships/customXml" Target="../ink/ink62.xml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06.xml"/><Relationship Id="rId11" Type="http://schemas.openxmlformats.org/officeDocument/2006/relationships/image" Target="../media/image124.png"/><Relationship Id="rId10" Type="http://schemas.openxmlformats.org/officeDocument/2006/relationships/customXml" Target="../ink/ink65.xml"/><Relationship Id="rId1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9.xml"/><Relationship Id="rId5" Type="http://schemas.openxmlformats.org/officeDocument/2006/relationships/image" Target="../media/image8.png"/><Relationship Id="rId4" Type="http://schemas.openxmlformats.org/officeDocument/2006/relationships/customXml" Target="../ink/ink5.xml"/><Relationship Id="rId3" Type="http://schemas.openxmlformats.org/officeDocument/2006/relationships/image" Target="../media/image7.png"/><Relationship Id="rId2" Type="http://schemas.openxmlformats.org/officeDocument/2006/relationships/customXml" Target="../ink/ink4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customXml" Target="../ink/ink9.xml"/><Relationship Id="rId7" Type="http://schemas.openxmlformats.org/officeDocument/2006/relationships/image" Target="../media/image12.png"/><Relationship Id="rId6" Type="http://schemas.openxmlformats.org/officeDocument/2006/relationships/customXml" Target="../ink/ink8.xml"/><Relationship Id="rId5" Type="http://schemas.openxmlformats.org/officeDocument/2006/relationships/image" Target="../media/image11.png"/><Relationship Id="rId4" Type="http://schemas.openxmlformats.org/officeDocument/2006/relationships/customXml" Target="../ink/ink7.xml"/><Relationship Id="rId3" Type="http://schemas.openxmlformats.org/officeDocument/2006/relationships/image" Target="../media/image10.png"/><Relationship Id="rId2" Type="http://schemas.openxmlformats.org/officeDocument/2006/relationships/customXml" Target="../ink/ink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星空</a:t>
            </a:r>
            <a:endParaRPr lang="en-US" altLang="zh-CN"/>
          </a:p>
          <a:p>
            <a:r>
              <a:rPr lang="en-US" altLang="zh-CN"/>
              <a:t>2024.06.13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数据目录</a:t>
            </a:r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6475" y="3601720"/>
            <a:ext cx="9386570" cy="859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784350"/>
            <a:ext cx="7277100" cy="1482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8510" y="4681220"/>
            <a:ext cx="441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要查看情况，只能以</a:t>
            </a:r>
            <a:r>
              <a:rPr lang="en-US" altLang="zh-CN"/>
              <a:t>root</a:t>
            </a:r>
            <a:r>
              <a:rPr lang="zh-CN" altLang="en-US"/>
              <a:t>权限查看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数据目录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0" y="375920"/>
            <a:ext cx="8007350" cy="6334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06700" y="2338070"/>
            <a:ext cx="4753610" cy="2730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58th</a:t>
            </a:r>
            <a:r>
              <a:rPr lang="zh-CN" altLang="en-US"/>
              <a:t>数据库的情况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235" y="1506855"/>
            <a:ext cx="8737600" cy="733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" y="2623185"/>
            <a:ext cx="6832600" cy="3289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10" y="2680335"/>
            <a:ext cx="3362325" cy="2876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035810" y="2832735"/>
              <a:ext cx="1985645" cy="692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035810" y="2832735"/>
                <a:ext cx="1985645" cy="69215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配置文件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105" y="1369695"/>
            <a:ext cx="7336155" cy="974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729230"/>
            <a:ext cx="8117205" cy="3369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970" y="3117850"/>
            <a:ext cx="1464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服务器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54425" y="536575"/>
            <a:ext cx="5251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配置文件中存储的就是程序的</a:t>
            </a:r>
            <a:r>
              <a:rPr lang="zh-CN" altLang="en-US">
                <a:solidFill>
                  <a:srgbClr val="FF0000"/>
                </a:solidFill>
              </a:rPr>
              <a:t>输入信息的文件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6495" y="2193290"/>
            <a:ext cx="19297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读取配置文件之后，将信息以键值对的形式存储在数据结构之中即可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数据结构：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map</a:t>
            </a:r>
            <a:r>
              <a:rPr lang="en-US" altLang="zh-CN"/>
              <a:t>/</a:t>
            </a:r>
            <a:r>
              <a:rPr lang="en-US" altLang="zh-CN">
                <a:solidFill>
                  <a:srgbClr val="FF0000"/>
                </a:solidFill>
              </a:rPr>
              <a:t>hashtable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日志文件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8250" y="1847850"/>
            <a:ext cx="7712075" cy="3322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282690" y="2334895"/>
              <a:ext cx="874395" cy="498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282690" y="2334895"/>
                <a:ext cx="874395" cy="498475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性能优化的方向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8210" y="1483360"/>
            <a:ext cx="7467600" cy="4909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721475" y="1972310"/>
              <a:ext cx="848360" cy="5715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721475" y="1972310"/>
                <a:ext cx="84836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6828155" y="3169285"/>
              <a:ext cx="461010" cy="2438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6828155" y="3169285"/>
                <a:ext cx="461010" cy="243840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数据库层面的优化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0435" y="1929130"/>
            <a:ext cx="10968990" cy="414147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存储引擎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事务和并发控制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索引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慢查询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5. </a:t>
            </a:r>
            <a:r>
              <a:rPr lang="zh-CN" altLang="en-US"/>
              <a:t>执行计划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存储引擎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MySQL的</a:t>
            </a:r>
            <a:r>
              <a:rPr lang="zh-CN" altLang="en-US">
                <a:solidFill>
                  <a:srgbClr val="FF0000"/>
                </a:solidFill>
              </a:rPr>
              <a:t>存储引擎</a:t>
            </a:r>
            <a:r>
              <a:rPr lang="zh-CN" altLang="en-US"/>
              <a:t>是负责数据存储和检索的核心组件。</a:t>
            </a:r>
            <a:endParaRPr lang="zh-CN" altLang="en-US"/>
          </a:p>
          <a:p>
            <a:r>
              <a:rPr lang="zh-CN" altLang="en-US"/>
              <a:t>存储引擎要解决的问题如下：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1. </a:t>
            </a:r>
            <a:r>
              <a:rPr lang="zh-CN" altLang="en-US">
                <a:solidFill>
                  <a:srgbClr val="FF0000"/>
                </a:solidFill>
              </a:rPr>
              <a:t>如何存储数据</a:t>
            </a:r>
            <a:r>
              <a:rPr lang="zh-CN" altLang="en-US"/>
              <a:t>？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2. </a:t>
            </a:r>
            <a:r>
              <a:rPr lang="zh-CN" altLang="en-US">
                <a:solidFill>
                  <a:srgbClr val="FF0000"/>
                </a:solidFill>
              </a:rPr>
              <a:t>如何为存储的数据建立索引</a:t>
            </a:r>
            <a:r>
              <a:rPr lang="zh-CN" altLang="en-US"/>
              <a:t>？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3. </a:t>
            </a:r>
            <a:r>
              <a:rPr lang="zh-CN" altLang="en-US">
                <a:solidFill>
                  <a:srgbClr val="FF0000"/>
                </a:solidFill>
              </a:rPr>
              <a:t>如何查询、更新数据</a:t>
            </a:r>
            <a:r>
              <a:rPr lang="zh-CN" altLang="en-US"/>
              <a:t>？</a:t>
            </a:r>
            <a:endParaRPr lang="zh-CN" altLang="en-US"/>
          </a:p>
          <a:p>
            <a:pPr lvl="0"/>
            <a:r>
              <a:rPr lang="en-US" altLang="zh-CN"/>
              <a:t>MySQL</a:t>
            </a:r>
            <a:r>
              <a:rPr lang="zh-CN" altLang="en-US"/>
              <a:t>支持的存储引擎，常见的有以下三种</a:t>
            </a:r>
            <a:endParaRPr lang="zh-CN" altLang="en-US"/>
          </a:p>
          <a:p>
            <a:pPr lvl="1"/>
            <a:r>
              <a:rPr lang="en-US" altLang="zh-CN"/>
              <a:t>InnoDB</a:t>
            </a:r>
            <a:endParaRPr lang="en-US" altLang="zh-CN"/>
          </a:p>
          <a:p>
            <a:pPr lvl="1"/>
            <a:r>
              <a:rPr lang="en-US" altLang="zh-CN"/>
              <a:t>MyISAM</a:t>
            </a:r>
            <a:endParaRPr lang="en-US" altLang="zh-CN"/>
          </a:p>
          <a:p>
            <a:pPr lvl="1"/>
            <a:r>
              <a:rPr lang="en-US" altLang="zh-CN"/>
              <a:t>MEMORY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支持的存储引擎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420" y="2215515"/>
            <a:ext cx="11498580" cy="23133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存储引擎功能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89730" y="364490"/>
            <a:ext cx="4973955" cy="6129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967730" y="1529715"/>
              <a:ext cx="694690" cy="396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967730" y="1529715"/>
                <a:ext cx="69469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800600" y="3557270"/>
              <a:ext cx="826770" cy="812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800600" y="3557270"/>
                <a:ext cx="826770" cy="81280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体系架构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3505" y="1457325"/>
            <a:ext cx="9375775" cy="5062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101340" y="4711700"/>
              <a:ext cx="400685" cy="3581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101340" y="4711700"/>
                <a:ext cx="400685" cy="358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326005" y="4894580"/>
              <a:ext cx="502920" cy="3371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326005" y="4894580"/>
                <a:ext cx="502920" cy="337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6244590" y="4856480"/>
              <a:ext cx="409575" cy="3454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6244590" y="4856480"/>
                <a:ext cx="409575" cy="345440"/>
              </a:xfrm>
              <a:prstGeom prst="rect"/>
            </p:spPr>
          </p:pic>
        </mc:Fallback>
      </mc:AlternateContent>
    </p:spTree>
    <p:custDataLst>
      <p:tags r:id="rId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InnoDB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640" y="1562100"/>
            <a:ext cx="10981055" cy="4535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181225" y="2564765"/>
              <a:ext cx="490220" cy="3708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181225" y="2564765"/>
                <a:ext cx="490220" cy="370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342515" y="1537970"/>
              <a:ext cx="1943100" cy="3886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342515" y="1537970"/>
                <a:ext cx="1943100" cy="388620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InnoDB</a:t>
            </a:r>
            <a:r>
              <a:rPr lang="zh-CN" altLang="en-US"/>
              <a:t>适用场景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890" y="1932940"/>
            <a:ext cx="10650220" cy="3266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InnoDB</a:t>
            </a:r>
            <a:r>
              <a:rPr lang="zh-CN" altLang="en-US"/>
              <a:t>在磁盘中的情况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3736340"/>
            <a:ext cx="5819775" cy="2889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95" y="1054100"/>
            <a:ext cx="6058535" cy="2609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4541520"/>
            <a:ext cx="6257925" cy="962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9899015" y="3060700"/>
              <a:ext cx="1594485" cy="17741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9899015" y="3060700"/>
                <a:ext cx="1594485" cy="1774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1242675" y="3051810"/>
              <a:ext cx="294640" cy="2419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1242675" y="3051810"/>
                <a:ext cx="294640" cy="241935"/>
              </a:xfrm>
              <a:prstGeom prst="rect"/>
            </p:spPr>
          </p:pic>
        </mc:Fallback>
      </mc:AlternateContent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MyISAM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2845" y="1922145"/>
            <a:ext cx="9924415" cy="332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737995" y="3650615"/>
              <a:ext cx="1393190" cy="46926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737995" y="3650615"/>
                <a:ext cx="1393190" cy="46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678305" y="4639310"/>
              <a:ext cx="1521460" cy="5581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678305" y="4639310"/>
                <a:ext cx="1521460" cy="558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369310" y="3876675"/>
              <a:ext cx="601345" cy="304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369310" y="3876675"/>
                <a:ext cx="60134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944620" y="3829685"/>
              <a:ext cx="170815" cy="222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944620" y="3829685"/>
                <a:ext cx="170815" cy="222250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4412615" y="3701415"/>
            <a:ext cx="419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</a:t>
            </a:r>
            <a:r>
              <a:rPr lang="zh-CN" altLang="en-US" b="1">
                <a:solidFill>
                  <a:srgbClr val="FF0000"/>
                </a:solidFill>
              </a:rPr>
              <a:t>整张表</a:t>
            </a:r>
            <a:r>
              <a:rPr lang="zh-CN" altLang="en-US"/>
              <a:t>上锁，</a:t>
            </a:r>
            <a:r>
              <a:rPr lang="zh-CN" altLang="en-US">
                <a:solidFill>
                  <a:srgbClr val="FF0000"/>
                </a:solidFill>
              </a:rPr>
              <a:t>粒度不够细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MyISAM</a:t>
            </a:r>
            <a:r>
              <a:rPr lang="zh-CN" altLang="en-US"/>
              <a:t>适用场景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9820" y="1847850"/>
            <a:ext cx="10422255" cy="3161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030470" y="4575175"/>
              <a:ext cx="1559560" cy="4476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030470" y="4575175"/>
                <a:ext cx="1559560" cy="447675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MyISAM</a:t>
            </a:r>
            <a:r>
              <a:rPr lang="zh-CN" altLang="en-US"/>
              <a:t>存储引擎在磁盘的情况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" y="1708785"/>
            <a:ext cx="8990965" cy="1501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3992880"/>
            <a:ext cx="6495415" cy="1804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9384030" y="1814830"/>
              <a:ext cx="499110" cy="2692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9384030" y="1814830"/>
                <a:ext cx="499110" cy="269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9725025" y="1772285"/>
              <a:ext cx="251460" cy="1498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9725025" y="1772285"/>
                <a:ext cx="251460" cy="14986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10052050" y="1648460"/>
            <a:ext cx="166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表结构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985250" y="2313305"/>
              <a:ext cx="848360" cy="1371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985250" y="2313305"/>
                <a:ext cx="848360" cy="13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9837420" y="2393950"/>
              <a:ext cx="635" cy="9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9837420" y="2393950"/>
                <a:ext cx="63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9815830" y="2368550"/>
              <a:ext cx="107315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9815830" y="2368550"/>
                <a:ext cx="10731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8985250" y="2543175"/>
              <a:ext cx="601345" cy="3498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8985250" y="2543175"/>
                <a:ext cx="601345" cy="349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9488170" y="2781935"/>
              <a:ext cx="255905" cy="222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9488170" y="2781935"/>
                <a:ext cx="255905" cy="222250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10092055" y="2312670"/>
            <a:ext cx="1618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存放数据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00285" y="286194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存放索引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83195" y="3926840"/>
            <a:ext cx="3637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表结构、数据、索引分开存放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MEMORY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2030" y="1699260"/>
            <a:ext cx="10302875" cy="4004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637915" y="2296160"/>
              <a:ext cx="1742440" cy="14160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637915" y="2296160"/>
                <a:ext cx="1742440" cy="141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673725" y="2347595"/>
              <a:ext cx="1602105" cy="387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673725" y="2347595"/>
                <a:ext cx="1602105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9767570" y="2790190"/>
              <a:ext cx="967105" cy="9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9767570" y="2790190"/>
                <a:ext cx="96710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2172335" y="3054350"/>
              <a:ext cx="3272155" cy="1117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2172335" y="3054350"/>
                <a:ext cx="3272155" cy="111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5528945" y="4400550"/>
              <a:ext cx="2105025" cy="85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5528945" y="4400550"/>
                <a:ext cx="2105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9490710" y="4076700"/>
              <a:ext cx="741680" cy="4051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9490710" y="4076700"/>
                <a:ext cx="741680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1814830" y="4728210"/>
              <a:ext cx="1078230" cy="692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1814830" y="4728210"/>
                <a:ext cx="1078230" cy="69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3842385" y="4059555"/>
              <a:ext cx="656590" cy="46926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3842385" y="4059555"/>
                <a:ext cx="656590" cy="46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4434205" y="4430395"/>
              <a:ext cx="771525" cy="4095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4434205" y="4430395"/>
                <a:ext cx="7715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4911090" y="4707255"/>
              <a:ext cx="375920" cy="1879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4911090" y="4707255"/>
                <a:ext cx="375920" cy="187960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5498465" y="4723765"/>
            <a:ext cx="4507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zh-CN" altLang="en-US">
                <a:solidFill>
                  <a:srgbClr val="FF0000"/>
                </a:solidFill>
              </a:rPr>
              <a:t>连接操作</a:t>
            </a:r>
            <a:r>
              <a:rPr lang="zh-CN" altLang="en-US"/>
              <a:t>会生成</a:t>
            </a:r>
            <a:r>
              <a:rPr lang="zh-CN" altLang="en-US">
                <a:solidFill>
                  <a:srgbClr val="FF0000"/>
                </a:solidFill>
              </a:rPr>
              <a:t>临时表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这也告诉我们不适合使用</a:t>
            </a:r>
            <a:r>
              <a:rPr lang="en-US" altLang="zh-CN">
                <a:solidFill>
                  <a:srgbClr val="FF0000"/>
                </a:solidFill>
              </a:rPr>
              <a:t>TEXT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BLOB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MEMORY</a:t>
            </a:r>
            <a:r>
              <a:rPr lang="zh-CN" altLang="en-US"/>
              <a:t>适用场景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6460" y="2070735"/>
            <a:ext cx="10517505" cy="26981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456690" y="2977515"/>
              <a:ext cx="2134870" cy="3759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456690" y="2977515"/>
                <a:ext cx="2134870" cy="375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585720" y="3676650"/>
              <a:ext cx="567055" cy="431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585720" y="3676650"/>
                <a:ext cx="567055" cy="43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7539355" y="3693160"/>
              <a:ext cx="610235" cy="266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7539355" y="3693160"/>
                <a:ext cx="610235" cy="26670"/>
              </a:xfrm>
              <a:prstGeom prst="rect"/>
            </p:spPr>
          </p:pic>
        </mc:Fallback>
      </mc:AlternateContent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MEMORY</a:t>
            </a:r>
            <a:r>
              <a:rPr lang="zh-CN" altLang="en-US"/>
              <a:t>存储引擎在磁盘中的情况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" y="1642110"/>
            <a:ext cx="7419975" cy="1504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7922895" y="1899920"/>
              <a:ext cx="669290" cy="3968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7922895" y="1899920"/>
                <a:ext cx="66929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306435" y="2108835"/>
              <a:ext cx="367030" cy="2349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8306435" y="2108835"/>
                <a:ext cx="367030" cy="23495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8995410" y="2180590"/>
            <a:ext cx="274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存储的是表结构信息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560" y="3415665"/>
            <a:ext cx="6242050" cy="2387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MEMORY</a:t>
            </a:r>
            <a:r>
              <a:rPr lang="zh-CN" altLang="en-US"/>
              <a:t>数据存储在</a:t>
            </a:r>
            <a:r>
              <a:rPr lang="zh-CN" altLang="en-US">
                <a:solidFill>
                  <a:srgbClr val="FF0000"/>
                </a:solidFill>
              </a:rPr>
              <a:t>内存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3850640"/>
            <a:ext cx="5140325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5" y="1570990"/>
            <a:ext cx="5588000" cy="1416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1225" y="3343275"/>
            <a:ext cx="3134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往其中添加</a:t>
            </a:r>
            <a:r>
              <a:rPr lang="en-US" altLang="zh-CN"/>
              <a:t>2</a:t>
            </a:r>
            <a:r>
              <a:rPr lang="zh-CN" altLang="en-US"/>
              <a:t>条数据之后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66990" y="1167130"/>
            <a:ext cx="2908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zh-CN" altLang="en-US">
                <a:solidFill>
                  <a:srgbClr val="FF0000"/>
                </a:solidFill>
              </a:rPr>
              <a:t>重启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>
                <a:solidFill>
                  <a:srgbClr val="FF0000"/>
                </a:solidFill>
              </a:rPr>
              <a:t>服务器</a:t>
            </a:r>
            <a:r>
              <a:rPr lang="zh-CN" altLang="en-US"/>
              <a:t>之后，发现数据消息了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70" y="2043430"/>
            <a:ext cx="5251450" cy="758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085" y="4208145"/>
            <a:ext cx="5089525" cy="13430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42100" y="3117215"/>
            <a:ext cx="3727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数据由于是存储在内存中的，</a:t>
            </a:r>
            <a:r>
              <a:rPr lang="en-US" altLang="zh-CN"/>
              <a:t> </a:t>
            </a:r>
            <a:r>
              <a:rPr lang="zh-CN" altLang="en-US"/>
              <a:t>重启之后数据消息，</a:t>
            </a:r>
            <a:r>
              <a:rPr lang="zh-CN" altLang="en-US">
                <a:solidFill>
                  <a:srgbClr val="FF0000"/>
                </a:solidFill>
              </a:rPr>
              <a:t>表结构还在，因为存在在</a:t>
            </a:r>
            <a:r>
              <a:rPr lang="en-US" altLang="zh-CN">
                <a:solidFill>
                  <a:srgbClr val="FF0000"/>
                </a:solidFill>
              </a:rPr>
              <a:t>*.sdi</a:t>
            </a:r>
            <a:r>
              <a:rPr lang="zh-CN" altLang="en-US">
                <a:solidFill>
                  <a:srgbClr val="FF0000"/>
                </a:solidFill>
              </a:rPr>
              <a:t>文件中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体系架构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870710"/>
            <a:ext cx="10748645" cy="3954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什么是事务？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事务</a:t>
            </a:r>
            <a:r>
              <a:rPr lang="zh-CN" altLang="en-US"/>
              <a:t>，是数据库操作中的一组</a:t>
            </a:r>
            <a:r>
              <a:rPr lang="zh-CN" altLang="en-US">
                <a:solidFill>
                  <a:srgbClr val="FF0000"/>
                </a:solidFill>
              </a:rPr>
              <a:t>不可再分割的逻辑执行单元</a:t>
            </a:r>
            <a:r>
              <a:rPr lang="zh-CN" altLang="en-US"/>
              <a:t>，也是数据库</a:t>
            </a:r>
            <a:r>
              <a:rPr lang="zh-CN" altLang="en-US">
                <a:solidFill>
                  <a:srgbClr val="FF0000"/>
                </a:solidFill>
              </a:rPr>
              <a:t>并发控制</a:t>
            </a:r>
            <a:r>
              <a:rPr lang="zh-CN" altLang="en-US"/>
              <a:t>的基本单位。</a:t>
            </a:r>
            <a:endParaRPr lang="zh-CN" altLang="en-US"/>
          </a:p>
          <a:p>
            <a:r>
              <a:rPr lang="zh-CN" altLang="en-US"/>
              <a:t>这个逻辑执行单元中包含了一个或一组SQL语句，它们是作为</a:t>
            </a:r>
            <a:r>
              <a:rPr lang="zh-CN" altLang="en-US">
                <a:solidFill>
                  <a:srgbClr val="FF0000"/>
                </a:solidFill>
              </a:rPr>
              <a:t>一个整体</a:t>
            </a:r>
            <a:r>
              <a:rPr lang="zh-CN" altLang="en-US"/>
              <a:t>一起向系统提交的，它们要么完全地执行，要么完全不执行。</a:t>
            </a:r>
            <a:endParaRPr lang="zh-CN" altLang="en-US"/>
          </a:p>
          <a:p>
            <a:r>
              <a:rPr lang="zh-CN" altLang="en-US"/>
              <a:t>如果其中一个操作不成功，这些操作都不会执行，前面执行的操作也会</a:t>
            </a:r>
            <a:r>
              <a:rPr lang="zh-CN" altLang="en-US">
                <a:solidFill>
                  <a:srgbClr val="FF0000"/>
                </a:solidFill>
              </a:rPr>
              <a:t>回滚</a:t>
            </a:r>
            <a:r>
              <a:rPr lang="zh-CN" altLang="en-US"/>
              <a:t>到原状态，用来保证数据的一致性和完整性。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事务的特征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事务的四大特征分别是：</a:t>
            </a:r>
            <a:r>
              <a:rPr lang="zh-CN" altLang="en-US">
                <a:solidFill>
                  <a:srgbClr val="FF0000"/>
                </a:solidFill>
              </a:rPr>
              <a:t>原子性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一致性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隔离性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持久性</a:t>
            </a:r>
            <a:r>
              <a:rPr lang="zh-CN" altLang="en-US"/>
              <a:t>，统称为</a:t>
            </a:r>
            <a:r>
              <a:rPr lang="zh-CN" altLang="en-US">
                <a:solidFill>
                  <a:srgbClr val="FF0000"/>
                </a:solidFill>
              </a:rPr>
              <a:t>ACID</a:t>
            </a:r>
            <a:r>
              <a:rPr lang="zh-CN" altLang="en-US"/>
              <a:t>.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1994535"/>
            <a:ext cx="7902575" cy="47339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事务的语法规则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2341245"/>
            <a:ext cx="10333990" cy="1475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4390" y="1597025"/>
            <a:ext cx="5771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事务又分为</a:t>
            </a:r>
            <a:r>
              <a:rPr lang="zh-CN" altLang="en-US">
                <a:solidFill>
                  <a:srgbClr val="FF0000"/>
                </a:solidFill>
              </a:rPr>
              <a:t>显式事务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隐式事务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922270" y="3037205"/>
              <a:ext cx="1606550" cy="1028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922270" y="3037205"/>
                <a:ext cx="160655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785745" y="2799080"/>
              <a:ext cx="1968500" cy="3581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785745" y="2799080"/>
                <a:ext cx="1968500" cy="358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070100" y="2777490"/>
              <a:ext cx="673735" cy="3244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070100" y="2777490"/>
                <a:ext cx="67373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108835" y="3642360"/>
              <a:ext cx="584200" cy="177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2108835" y="3642360"/>
                <a:ext cx="584200" cy="17780"/>
              </a:xfrm>
              <a:prstGeom prst="rect"/>
            </p:spPr>
          </p:pic>
        </mc:Fallback>
      </mc:AlternateContent>
    </p:spTree>
    <p:custDataLst>
      <p:tags r:id="rId1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270" y="1360170"/>
            <a:ext cx="10829925" cy="5283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回滚事务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634490"/>
            <a:ext cx="9148445" cy="1838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   </a:t>
            </a:r>
            <a:r>
              <a:rPr lang="zh-CN" altLang="en-US"/>
              <a:t>回滚事务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3600" y="2520950"/>
            <a:ext cx="3425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在一个事务内部可以做任何的操作，一旦有问题，就可以直接回滚操作，这样不会造成数据出错的情况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9775" y="382905"/>
            <a:ext cx="6372225" cy="5930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回滚点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0250" y="1570355"/>
            <a:ext cx="10847070" cy="2716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677410"/>
            <a:ext cx="9010650" cy="1854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406650" y="2828925"/>
              <a:ext cx="2139315" cy="1327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406650" y="2828925"/>
                <a:ext cx="213931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351405" y="3399790"/>
              <a:ext cx="1355090" cy="685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351405" y="3399790"/>
                <a:ext cx="1355090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077460" y="3437890"/>
              <a:ext cx="1078230" cy="387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077460" y="3437890"/>
                <a:ext cx="107823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334260" y="3723005"/>
              <a:ext cx="2905760" cy="946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334260" y="3723005"/>
                <a:ext cx="2905760" cy="94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534150" y="4996815"/>
              <a:ext cx="614045" cy="4394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534150" y="4996815"/>
                <a:ext cx="614045" cy="439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2214880" y="2590165"/>
              <a:ext cx="1116965" cy="3155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2214880" y="2590165"/>
                <a:ext cx="1116965" cy="315595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3194050" y="787400"/>
            <a:ext cx="5090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是否可以回滚部分操作呢？采用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回滚点</a:t>
            </a:r>
            <a:r>
              <a:rPr lang="zh-CN" altLang="en-US">
                <a:sym typeface="+mn-ea"/>
              </a:rPr>
              <a:t>即可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" y="1494155"/>
            <a:ext cx="6423025" cy="509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945" y="1936115"/>
            <a:ext cx="4146550" cy="2670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341485" y="2134235"/>
              <a:ext cx="1376680" cy="47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341485" y="2134235"/>
                <a:ext cx="1376680" cy="47625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9102090" y="1614170"/>
            <a:ext cx="278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执行回滚到第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步操作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43795" y="4280535"/>
            <a:ext cx="1914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最终提交事务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隐式事务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1712595"/>
            <a:ext cx="11287760" cy="88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5" y="3594735"/>
            <a:ext cx="10208895" cy="1107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4620" y="4796155"/>
            <a:ext cx="322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默认为会话变量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74495"/>
            <a:ext cx="6606540" cy="1324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" y="3513455"/>
            <a:ext cx="6378575" cy="2635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5" y="3872230"/>
            <a:ext cx="4200525" cy="1663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61210" y="3239770"/>
            <a:ext cx="215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T1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57235" y="3191510"/>
            <a:ext cx="2331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T2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40175" y="6036310"/>
            <a:ext cx="2919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自动开启提交，所以可以直接看到效果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中</a:t>
            </a:r>
            <a:r>
              <a:rPr lang="en-US" altLang="zh-CN"/>
              <a:t>SQL</a:t>
            </a:r>
            <a:r>
              <a:rPr lang="zh-CN" altLang="en-US"/>
              <a:t>语句执行过程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165" y="1686560"/>
            <a:ext cx="11066780" cy="4030980"/>
          </a:xfrm>
        </p:spPr>
        <p:txBody>
          <a:bodyPr/>
          <a:p>
            <a:pPr marL="0" indent="0">
              <a:buNone/>
            </a:pPr>
            <a:r>
              <a:rPr lang="zh-CN" altLang="en-US"/>
              <a:t>MySQL服务器执行客户端发送过来的一个SQL语句的整体流程，一共分为6个步骤：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1. 连接：客户端通过Connectors与MySQL服务器进行交互，向MySQL服务器发送一条查询请求。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2. 缓存：服务器首先检查查询缓存，如果命中缓存，则立刻返回存储在其中的结果；否则进入下一个步骤。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3. 解析：服务器进行SQL解析（词法分析、语法分析）、预处理。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4. 优化：由优化器生成对应的执行计划。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5. 执行：根据执行计划，调用存储引擎的API来执行查询。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6. 结果：将结果返回给客户端，同时对结果进行缓存。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测试用例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15" y="1755140"/>
            <a:ext cx="5038725" cy="2470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95" y="1888490"/>
            <a:ext cx="4838700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52895" y="1132840"/>
            <a:ext cx="3463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关闭了会话级别的自动提交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49350" y="1282065"/>
            <a:ext cx="3867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默认开启了事务的自动提交功能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3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395" y="1560195"/>
            <a:ext cx="6477000" cy="4311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73960" y="1141095"/>
            <a:ext cx="321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关闭了自动提交，</a:t>
            </a:r>
            <a:r>
              <a:rPr lang="en-US" altLang="zh-CN">
                <a:solidFill>
                  <a:srgbClr val="FF0000"/>
                </a:solidFill>
              </a:rPr>
              <a:t>T1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30" y="1459230"/>
            <a:ext cx="4143375" cy="1920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813925" y="2066290"/>
              <a:ext cx="699770" cy="3200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813925" y="2066290"/>
                <a:ext cx="69977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177540" y="2240915"/>
              <a:ext cx="550545" cy="25209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177540" y="2240915"/>
                <a:ext cx="550545" cy="252095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2861945" y="3309620"/>
            <a:ext cx="996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33570" y="417004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55020" y="2066290"/>
            <a:ext cx="626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70" y="6118225"/>
            <a:ext cx="3362325" cy="50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76270" y="5988685"/>
            <a:ext cx="230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4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0895" y="4119245"/>
            <a:ext cx="4391025" cy="18097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738995" y="3794760"/>
            <a:ext cx="114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5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10016490" y="4873625"/>
              <a:ext cx="515620" cy="2514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0"/>
            </p:blipFill>
            <p:spPr>
              <a:xfrm>
                <a:off x="10016490" y="4873625"/>
                <a:ext cx="515620" cy="251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7" name="墨迹 16"/>
              <p14:cNvContentPartPr/>
              <p14:nvPr/>
            </p14:nvContentPartPr>
            <p14:xfrm>
              <a:off x="2344420" y="6070600"/>
              <a:ext cx="831850" cy="298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"/>
            </p:blipFill>
            <p:spPr>
              <a:xfrm>
                <a:off x="2344420" y="6070600"/>
                <a:ext cx="831850" cy="298450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3858895" y="5922645"/>
            <a:ext cx="2896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因为关闭了当前会话的自动提交，所以必须手动提交，才能看到效果</a:t>
            </a:r>
            <a:endParaRPr lang="en-US" altLang="zh-CN"/>
          </a:p>
        </p:txBody>
      </p:sp>
    </p:spTree>
    <p:custDataLst>
      <p:tags r:id="rId1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存储过程作业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12665" y="1068705"/>
            <a:ext cx="4234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使用事务，速度可以提升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>
                <a:solidFill>
                  <a:srgbClr val="FF0000"/>
                </a:solidFill>
              </a:rPr>
              <a:t>倍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810" y="1656715"/>
            <a:ext cx="9243060" cy="3430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" y="5306695"/>
            <a:ext cx="3133090" cy="338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15" y="5953125"/>
            <a:ext cx="9109075" cy="90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247775" y="2398395"/>
              <a:ext cx="2045335" cy="29019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247775" y="2398395"/>
                <a:ext cx="204533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1363345" y="4655820"/>
              <a:ext cx="933450" cy="26479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1363345" y="4655820"/>
                <a:ext cx="933450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1784985" y="2990850"/>
              <a:ext cx="882015" cy="133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1784985" y="2990850"/>
                <a:ext cx="882015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9145270" y="6189345"/>
              <a:ext cx="1087120" cy="45212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9145270" y="6189345"/>
                <a:ext cx="1087120" cy="452120"/>
              </a:xfrm>
              <a:prstGeom prst="rect"/>
            </p:spPr>
          </p:pic>
        </mc:Fallback>
      </mc:AlternateContent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中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语句执行过程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8290" y="1228725"/>
            <a:ext cx="8599805" cy="5318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0980" y="3181350"/>
            <a:ext cx="3616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MySQL5.7</a:t>
            </a:r>
            <a:r>
              <a:rPr lang="zh-CN" altLang="en-US"/>
              <a:t>版本是有查询缓存的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MySQL8.0</a:t>
            </a:r>
            <a:r>
              <a:rPr lang="zh-CN" altLang="en-US"/>
              <a:t>版本</a:t>
            </a:r>
            <a:r>
              <a:rPr lang="zh-CN" altLang="en-US">
                <a:solidFill>
                  <a:srgbClr val="FF0000"/>
                </a:solidFill>
              </a:rPr>
              <a:t>取消了查询缓存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750" y="4318635"/>
            <a:ext cx="2453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数据库这一层一般称为</a:t>
            </a:r>
            <a:r>
              <a:rPr lang="zh-CN" altLang="en-US">
                <a:solidFill>
                  <a:srgbClr val="FF0000"/>
                </a:solidFill>
              </a:rPr>
              <a:t>数据持久层</a:t>
            </a:r>
            <a:r>
              <a:rPr lang="en-US" altLang="zh-CN">
                <a:solidFill>
                  <a:srgbClr val="FF0000"/>
                </a:solidFill>
              </a:rPr>
              <a:t>Model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3060" y="5673090"/>
            <a:ext cx="309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业务逻辑层</a:t>
            </a:r>
            <a:r>
              <a:rPr lang="en-US" altLang="zh-CN"/>
              <a:t> Control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53060" y="6299200"/>
            <a:ext cx="331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</a:t>
            </a:r>
            <a:r>
              <a:rPr lang="en-US" altLang="zh-CN"/>
              <a:t>:</a:t>
            </a:r>
            <a:r>
              <a:rPr lang="zh-CN" altLang="en-US"/>
              <a:t>视图展示层</a:t>
            </a:r>
            <a:r>
              <a:rPr lang="en-US" altLang="zh-CN"/>
              <a:t> View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6520" y="5104765"/>
            <a:ext cx="3270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中间件</a:t>
            </a:r>
            <a:r>
              <a:rPr lang="en-US" altLang="zh-CN"/>
              <a:t> --&gt; </a:t>
            </a:r>
            <a:r>
              <a:rPr lang="en-US" altLang="zh-CN" b="1">
                <a:solidFill>
                  <a:srgbClr val="FF0000"/>
                </a:solidFill>
              </a:rPr>
              <a:t>Redis(</a:t>
            </a:r>
            <a:r>
              <a:rPr lang="zh-CN" altLang="en-US" b="1">
                <a:solidFill>
                  <a:srgbClr val="FF0000"/>
                </a:solidFill>
              </a:rPr>
              <a:t>内存数据库</a:t>
            </a:r>
            <a:r>
              <a:rPr lang="en-US" altLang="zh-CN" b="1">
                <a:solidFill>
                  <a:srgbClr val="FF0000"/>
                </a:solidFill>
              </a:rPr>
              <a:t>)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67010" y="2146300"/>
            <a:ext cx="1350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解析器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优化器</a:t>
            </a:r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5407025" y="417830"/>
              <a:ext cx="1223010" cy="1320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5407025" y="417830"/>
                <a:ext cx="1223010" cy="132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6429375" y="379730"/>
              <a:ext cx="200660" cy="29019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6429375" y="379730"/>
                <a:ext cx="200660" cy="290195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6769735" y="240030"/>
            <a:ext cx="4229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SQL </a:t>
            </a:r>
            <a:r>
              <a:rPr lang="en-US" altLang="zh-CN"/>
              <a:t>=</a:t>
            </a:r>
            <a:r>
              <a:rPr lang="zh-CN" altLang="en-US"/>
              <a:t>》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result    =</a:t>
            </a:r>
            <a:r>
              <a:rPr lang="zh-CN" altLang="en-US">
                <a:solidFill>
                  <a:srgbClr val="FF0000"/>
                </a:solidFill>
              </a:rPr>
              <a:t>》大小有限制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物理结构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MySQL物理结构主要包括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安装目录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 b="1">
                <a:solidFill>
                  <a:srgbClr val="FF0000"/>
                </a:solidFill>
              </a:rPr>
              <a:t>数据目录</a:t>
            </a:r>
            <a:endParaRPr lang="zh-CN" altLang="en-US" b="1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配置文件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日志文件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安装目录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260" y="1456055"/>
            <a:ext cx="8236585" cy="4615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060315" y="3288665"/>
              <a:ext cx="2535555" cy="819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060315" y="3288665"/>
                <a:ext cx="253555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260975" y="2590165"/>
              <a:ext cx="2687955" cy="12001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260975" y="2590165"/>
                <a:ext cx="2687955" cy="120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967865" y="2185670"/>
              <a:ext cx="711835" cy="2387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967865" y="2185670"/>
                <a:ext cx="711835" cy="238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2044700" y="2896870"/>
              <a:ext cx="767080" cy="384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2044700" y="2896870"/>
                <a:ext cx="767080" cy="384175"/>
              </a:xfrm>
              <a:prstGeom prst="rect"/>
            </p:spPr>
          </p:pic>
        </mc:Fallback>
      </mc:AlternateContent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客户端相关程序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54480"/>
            <a:ext cx="856488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客户端的头文件所在的目录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8495" y="1462405"/>
            <a:ext cx="8251825" cy="1209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3865880"/>
            <a:ext cx="11071225" cy="2124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5035" y="3364865"/>
            <a:ext cx="359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字符集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commondata" val="eyJoZGlkIjoiZjk5OGJhZjdlMmIxOWJmOGZhOWY3NTQwN2E3MTEzYWE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1539</Words>
  <Application>WPS 演示</Application>
  <PresentationFormat>宽屏</PresentationFormat>
  <Paragraphs>214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MySQL优化</vt:lpstr>
      <vt:lpstr>MySQL体系架构</vt:lpstr>
      <vt:lpstr>MySQL体系架构</vt:lpstr>
      <vt:lpstr>MySQL中SQL语句执行过程</vt:lpstr>
      <vt:lpstr>MySQL中SQL语句执行过程</vt:lpstr>
      <vt:lpstr>MySQL物理结构</vt:lpstr>
      <vt:lpstr>安装目录</vt:lpstr>
      <vt:lpstr>客户端相关程序</vt:lpstr>
      <vt:lpstr>客户端的头文件所在的目录</vt:lpstr>
      <vt:lpstr>数据目录 </vt:lpstr>
      <vt:lpstr>数据目录</vt:lpstr>
      <vt:lpstr>58th数据库的情况</vt:lpstr>
      <vt:lpstr>配置文件</vt:lpstr>
      <vt:lpstr>日志文件</vt:lpstr>
      <vt:lpstr>性能优化的方向</vt:lpstr>
      <vt:lpstr>数据库层面的优化</vt:lpstr>
      <vt:lpstr>存储引擎</vt:lpstr>
      <vt:lpstr>MySQL支持的存储引擎</vt:lpstr>
      <vt:lpstr>存储引擎功能</vt:lpstr>
      <vt:lpstr>InnoDB</vt:lpstr>
      <vt:lpstr>InnoDB适用场景</vt:lpstr>
      <vt:lpstr>InnoDB在磁盘中的情况</vt:lpstr>
      <vt:lpstr>MyISAM</vt:lpstr>
      <vt:lpstr>MyISAM适用场景</vt:lpstr>
      <vt:lpstr>MyISAM存储引擎在磁盘的情况</vt:lpstr>
      <vt:lpstr>MEMORY</vt:lpstr>
      <vt:lpstr>MEMORY适用场景</vt:lpstr>
      <vt:lpstr>MEMORY存储引擎在磁盘中的情况</vt:lpstr>
      <vt:lpstr>MEMORY数据存储在内存中</vt:lpstr>
      <vt:lpstr>什么是事务？</vt:lpstr>
      <vt:lpstr>事务的特征</vt:lpstr>
      <vt:lpstr>事务的语法规则</vt:lpstr>
      <vt:lpstr>测试用例 </vt:lpstr>
      <vt:lpstr>回滚事务</vt:lpstr>
      <vt:lpstr>测试用例   回滚事务</vt:lpstr>
      <vt:lpstr>回滚点</vt:lpstr>
      <vt:lpstr>测试用例</vt:lpstr>
      <vt:lpstr>隐式事务</vt:lpstr>
      <vt:lpstr>测试用例1</vt:lpstr>
      <vt:lpstr>测试用例2</vt:lpstr>
      <vt:lpstr>测试用例3</vt:lpstr>
      <vt:lpstr>存储过程作业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星空</cp:lastModifiedBy>
  <cp:revision>597</cp:revision>
  <dcterms:created xsi:type="dcterms:W3CDTF">2019-06-19T02:08:00Z</dcterms:created>
  <dcterms:modified xsi:type="dcterms:W3CDTF">2024-06-13T04:11:24Z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FB5E642AAEE74F9FA4E8204863D82CF6_11</vt:lpwstr>
  </property>
</Properties>
</file>